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6" r:id="rId3"/>
    <p:sldId id="266" r:id="rId4"/>
    <p:sldId id="264" r:id="rId5"/>
    <p:sldId id="262" r:id="rId6"/>
    <p:sldId id="258" r:id="rId7"/>
    <p:sldId id="263" r:id="rId8"/>
    <p:sldId id="259" r:id="rId9"/>
    <p:sldId id="267" r:id="rId10"/>
    <p:sldId id="268" r:id="rId11"/>
    <p:sldId id="269" r:id="rId12"/>
    <p:sldId id="260" r:id="rId13"/>
    <p:sldId id="275" r:id="rId14"/>
    <p:sldId id="274" r:id="rId15"/>
    <p:sldId id="261" r:id="rId16"/>
    <p:sldId id="270"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99"/>
    <a:srgbClr val="33006F"/>
    <a:srgbClr val="D8D9DA"/>
    <a:srgbClr val="E8D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4" autoAdjust="0"/>
    <p:restoredTop sz="94660"/>
  </p:normalViewPr>
  <p:slideViewPr>
    <p:cSldViewPr snapToGrid="0">
      <p:cViewPr>
        <p:scale>
          <a:sx n="100" d="100"/>
          <a:sy n="100" d="100"/>
        </p:scale>
        <p:origin x="156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33006F"/>
        </a:solidFill>
        <a:ln>
          <a:noFill/>
        </a:ln>
      </dgm:spPr>
      <dgm:t>
        <a:bodyPr/>
        <a:lstStyle/>
        <a:p>
          <a:r>
            <a:rPr lang="en-US" dirty="0" smtClean="0"/>
            <a:t>Defining the Problem</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999999"/>
        </a:solidFill>
        <a:ln>
          <a:noFill/>
        </a:ln>
      </dgm:spPr>
      <dgm:t>
        <a:bodyPr/>
        <a:lstStyle/>
        <a:p>
          <a:r>
            <a:rPr lang="en-US" dirty="0" smtClean="0"/>
            <a:t> </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33EC0B87-6A3C-477A-AFB7-580B9B1897D4}" srcId="{8BBEC029-A747-45CC-B8E1-9A25F5493A2F}" destId="{D42E5693-200E-4947-938E-71FB34545426}" srcOrd="4" destOrd="0" parTransId="{74EB73C2-F73B-49D0-AF3C-A73CB78B07A2}" sibTransId="{8C737CCD-EAE8-4044-BC3A-87BA209C0D60}"/>
    <dgm:cxn modelId="{5E7286BD-2839-4539-9DEE-BBD5D8A710E4}" type="presOf" srcId="{D42E5693-200E-4947-938E-71FB34545426}" destId="{0880EBB1-1D36-4AD1-96D3-B9FF3B8BF7B4}" srcOrd="0" destOrd="0" presId="urn:microsoft.com/office/officeart/2005/8/layout/chevron1"/>
    <dgm:cxn modelId="{04BCC626-11F7-4D04-BC0B-E8DC1832F36A}" type="presOf" srcId="{888B0F56-D3E0-4D2A-8F58-185940FCC245}" destId="{F6008EDA-0222-43DC-968A-079373F2DAB6}" srcOrd="0" destOrd="0" presId="urn:microsoft.com/office/officeart/2005/8/layout/chevron1"/>
    <dgm:cxn modelId="{A67BCD95-179A-4273-B2FA-E1775FEEA334}" type="presOf" srcId="{AFF393DE-31F5-4D0B-A33C-B0B6EF401C00}" destId="{80F0263D-EB5E-48F3-901A-680060B55DD1}"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4FF2EE51-5B6D-4D25-9D25-77DD783BE692}" type="presOf" srcId="{BC1E4B10-3E1A-4C12-8B09-F333158EA75C}" destId="{355D150B-60FD-49F6-AC71-5CE8F634EA03}" srcOrd="0" destOrd="0" presId="urn:microsoft.com/office/officeart/2005/8/layout/chevron1"/>
    <dgm:cxn modelId="{3F6CC6F1-EA87-4D38-A109-698F61056DF9}" type="presOf" srcId="{275B7F34-7034-428C-A4B0-241C8FB4BA24}" destId="{8FA36B85-2F24-465C-BEFC-C744A370A067}"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F66A1475-8AEC-43E7-A64D-6BD5FBA110F9}" srcId="{8BBEC029-A747-45CC-B8E1-9A25F5493A2F}" destId="{AFF393DE-31F5-4D0B-A33C-B0B6EF401C00}" srcOrd="3" destOrd="0" parTransId="{3D0D3906-3454-4A2F-BFF3-746ED6760059}" sibTransId="{B973DA56-3994-4618-8768-62BEF8BDB444}"/>
    <dgm:cxn modelId="{2FD0F724-BC51-4A19-A95C-BA666EC8890A}" type="presOf" srcId="{8BBEC029-A747-45CC-B8E1-9A25F5493A2F}" destId="{8CC90023-FCD0-4131-A91D-5B819D4173F5}" srcOrd="0" destOrd="0" presId="urn:microsoft.com/office/officeart/2005/8/layout/chevron1"/>
    <dgm:cxn modelId="{B8D53519-B91C-4B2C-81A3-553BB3C388AB}" type="presParOf" srcId="{8CC90023-FCD0-4131-A91D-5B819D4173F5}" destId="{355D150B-60FD-49F6-AC71-5CE8F634EA03}" srcOrd="0" destOrd="0" presId="urn:microsoft.com/office/officeart/2005/8/layout/chevron1"/>
    <dgm:cxn modelId="{BC82BBA3-9943-4A86-85B8-65FDF9FF89A3}" type="presParOf" srcId="{8CC90023-FCD0-4131-A91D-5B819D4173F5}" destId="{B5EBECBE-BBAB-4417-93E7-1F231F1503B3}" srcOrd="1" destOrd="0" presId="urn:microsoft.com/office/officeart/2005/8/layout/chevron1"/>
    <dgm:cxn modelId="{BB2F895E-0A66-45B3-92C7-4EBE04E553F2}" type="presParOf" srcId="{8CC90023-FCD0-4131-A91D-5B819D4173F5}" destId="{F6008EDA-0222-43DC-968A-079373F2DAB6}" srcOrd="2" destOrd="0" presId="urn:microsoft.com/office/officeart/2005/8/layout/chevron1"/>
    <dgm:cxn modelId="{9CD43BE7-5A32-45AE-AC15-58A5FF4D55FE}" type="presParOf" srcId="{8CC90023-FCD0-4131-A91D-5B819D4173F5}" destId="{C9462577-875F-47DF-A7FA-0DE8FCC9D632}" srcOrd="3" destOrd="0" presId="urn:microsoft.com/office/officeart/2005/8/layout/chevron1"/>
    <dgm:cxn modelId="{64C98FD7-9417-4737-9E57-67F907BC545E}" type="presParOf" srcId="{8CC90023-FCD0-4131-A91D-5B819D4173F5}" destId="{8FA36B85-2F24-465C-BEFC-C744A370A067}" srcOrd="4" destOrd="0" presId="urn:microsoft.com/office/officeart/2005/8/layout/chevron1"/>
    <dgm:cxn modelId="{690BF453-7C2D-4C03-8D64-9517EA20E78D}" type="presParOf" srcId="{8CC90023-FCD0-4131-A91D-5B819D4173F5}" destId="{94CE6D0F-168C-432A-A58D-15E439EA6497}" srcOrd="5" destOrd="0" presId="urn:microsoft.com/office/officeart/2005/8/layout/chevron1"/>
    <dgm:cxn modelId="{BE0A93DD-0526-44DD-9121-E3AF2AD5B4CA}" type="presParOf" srcId="{8CC90023-FCD0-4131-A91D-5B819D4173F5}" destId="{80F0263D-EB5E-48F3-901A-680060B55DD1}" srcOrd="6" destOrd="0" presId="urn:microsoft.com/office/officeart/2005/8/layout/chevron1"/>
    <dgm:cxn modelId="{B47F25F7-CEF7-409A-B6FC-9332B2A1E460}" type="presParOf" srcId="{8CC90023-FCD0-4131-A91D-5B819D4173F5}" destId="{D3237ABE-DA6D-4C0E-9B39-30BAF805DD09}" srcOrd="7" destOrd="0" presId="urn:microsoft.com/office/officeart/2005/8/layout/chevron1"/>
    <dgm:cxn modelId="{C4853950-03F4-4CD0-B7F8-50A278C3EEC8}"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999999"/>
        </a:solidFill>
        <a:ln>
          <a:noFill/>
        </a:ln>
      </dgm:spPr>
      <dgm:t>
        <a:bodyPr/>
        <a:lstStyle/>
        <a:p>
          <a:r>
            <a:rPr lang="en-US" dirty="0" smtClean="0"/>
            <a:t> </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33006F"/>
        </a:solidFill>
        <a:ln>
          <a:noFill/>
        </a:ln>
      </dgm:spPr>
      <dgm:t>
        <a:bodyPr/>
        <a:lstStyle/>
        <a:p>
          <a:r>
            <a:rPr lang="en-US" dirty="0" smtClean="0"/>
            <a:t>Convergent Thinking</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33EC0B87-6A3C-477A-AFB7-580B9B1897D4}" srcId="{8BBEC029-A747-45CC-B8E1-9A25F5493A2F}" destId="{D42E5693-200E-4947-938E-71FB34545426}" srcOrd="4" destOrd="0" parTransId="{74EB73C2-F73B-49D0-AF3C-A73CB78B07A2}" sibTransId="{8C737CCD-EAE8-4044-BC3A-87BA209C0D60}"/>
    <dgm:cxn modelId="{42303108-78EB-47B7-90EC-81F494B2E2D9}" type="presOf" srcId="{888B0F56-D3E0-4D2A-8F58-185940FCC245}" destId="{F6008EDA-0222-43DC-968A-079373F2DAB6}" srcOrd="0" destOrd="0" presId="urn:microsoft.com/office/officeart/2005/8/layout/chevron1"/>
    <dgm:cxn modelId="{C65DDC20-E048-48C9-BADD-9E20CABD76D2}" type="presOf" srcId="{AFF393DE-31F5-4D0B-A33C-B0B6EF401C00}" destId="{80F0263D-EB5E-48F3-901A-680060B55DD1}" srcOrd="0" destOrd="0" presId="urn:microsoft.com/office/officeart/2005/8/layout/chevron1"/>
    <dgm:cxn modelId="{AC517364-D94D-4FA8-A63B-A454119CA9B2}" type="presOf" srcId="{275B7F34-7034-428C-A4B0-241C8FB4BA24}" destId="{8FA36B85-2F24-465C-BEFC-C744A370A067}"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BF56FB4B-1760-4243-B2EC-E9A685F5CC1F}" type="presOf" srcId="{8BBEC029-A747-45CC-B8E1-9A25F5493A2F}" destId="{8CC90023-FCD0-4131-A91D-5B819D4173F5}"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533ED28E-5DF5-443C-9E18-82B56B53120D}" type="presOf" srcId="{D42E5693-200E-4947-938E-71FB34545426}" destId="{0880EBB1-1D36-4AD1-96D3-B9FF3B8BF7B4}" srcOrd="0" destOrd="0" presId="urn:microsoft.com/office/officeart/2005/8/layout/chevron1"/>
    <dgm:cxn modelId="{F66A1475-8AEC-43E7-A64D-6BD5FBA110F9}" srcId="{8BBEC029-A747-45CC-B8E1-9A25F5493A2F}" destId="{AFF393DE-31F5-4D0B-A33C-B0B6EF401C00}" srcOrd="3" destOrd="0" parTransId="{3D0D3906-3454-4A2F-BFF3-746ED6760059}" sibTransId="{B973DA56-3994-4618-8768-62BEF8BDB444}"/>
    <dgm:cxn modelId="{C5214F09-9E8C-4600-80E4-3066CAE3E5E6}" type="presOf" srcId="{BC1E4B10-3E1A-4C12-8B09-F333158EA75C}" destId="{355D150B-60FD-49F6-AC71-5CE8F634EA03}" srcOrd="0" destOrd="0" presId="urn:microsoft.com/office/officeart/2005/8/layout/chevron1"/>
    <dgm:cxn modelId="{48564DF7-A3EF-4DCB-A624-90EFDADDBBE8}" type="presParOf" srcId="{8CC90023-FCD0-4131-A91D-5B819D4173F5}" destId="{355D150B-60FD-49F6-AC71-5CE8F634EA03}" srcOrd="0" destOrd="0" presId="urn:microsoft.com/office/officeart/2005/8/layout/chevron1"/>
    <dgm:cxn modelId="{0BC94DA1-D62D-4C19-A6C0-0A11005E565E}" type="presParOf" srcId="{8CC90023-FCD0-4131-A91D-5B819D4173F5}" destId="{B5EBECBE-BBAB-4417-93E7-1F231F1503B3}" srcOrd="1" destOrd="0" presId="urn:microsoft.com/office/officeart/2005/8/layout/chevron1"/>
    <dgm:cxn modelId="{D1DCD1BD-5C2F-4717-9B0F-3195B8C3B953}" type="presParOf" srcId="{8CC90023-FCD0-4131-A91D-5B819D4173F5}" destId="{F6008EDA-0222-43DC-968A-079373F2DAB6}" srcOrd="2" destOrd="0" presId="urn:microsoft.com/office/officeart/2005/8/layout/chevron1"/>
    <dgm:cxn modelId="{7D2A203A-6385-4B5F-BD6D-032A924B2DB1}" type="presParOf" srcId="{8CC90023-FCD0-4131-A91D-5B819D4173F5}" destId="{C9462577-875F-47DF-A7FA-0DE8FCC9D632}" srcOrd="3" destOrd="0" presId="urn:microsoft.com/office/officeart/2005/8/layout/chevron1"/>
    <dgm:cxn modelId="{DCCFCBE0-0126-4F41-BDB7-C7044C338D98}" type="presParOf" srcId="{8CC90023-FCD0-4131-A91D-5B819D4173F5}" destId="{8FA36B85-2F24-465C-BEFC-C744A370A067}" srcOrd="4" destOrd="0" presId="urn:microsoft.com/office/officeart/2005/8/layout/chevron1"/>
    <dgm:cxn modelId="{42416830-EA8A-468F-BC8D-A8C3F93B4A1C}" type="presParOf" srcId="{8CC90023-FCD0-4131-A91D-5B819D4173F5}" destId="{94CE6D0F-168C-432A-A58D-15E439EA6497}" srcOrd="5" destOrd="0" presId="urn:microsoft.com/office/officeart/2005/8/layout/chevron1"/>
    <dgm:cxn modelId="{A2C8848D-7D15-4BFA-BDF6-05B36609B245}" type="presParOf" srcId="{8CC90023-FCD0-4131-A91D-5B819D4173F5}" destId="{80F0263D-EB5E-48F3-901A-680060B55DD1}" srcOrd="6" destOrd="0" presId="urn:microsoft.com/office/officeart/2005/8/layout/chevron1"/>
    <dgm:cxn modelId="{31594E85-8F14-4C20-B941-4F3C792CA5D0}" type="presParOf" srcId="{8CC90023-FCD0-4131-A91D-5B819D4173F5}" destId="{D3237ABE-DA6D-4C0E-9B39-30BAF805DD09}" srcOrd="7" destOrd="0" presId="urn:microsoft.com/office/officeart/2005/8/layout/chevron1"/>
    <dgm:cxn modelId="{F4A15F8C-5BEF-4F1D-8BD5-2FF5C4804C12}"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999999"/>
        </a:solidFill>
        <a:ln>
          <a:noFill/>
        </a:ln>
      </dgm:spPr>
      <dgm:t>
        <a:bodyPr/>
        <a:lstStyle/>
        <a:p>
          <a:r>
            <a:rPr lang="en-US" dirty="0" smtClean="0"/>
            <a:t> </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33006F"/>
        </a:solidFill>
        <a:ln>
          <a:noFill/>
        </a:ln>
      </dgm:spPr>
      <dgm:t>
        <a:bodyPr/>
        <a:lstStyle/>
        <a:p>
          <a:r>
            <a:rPr lang="en-US" dirty="0" smtClean="0"/>
            <a:t>Convergent Thinking</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38F58ACF-B6EB-4029-910B-92021D77B5FF}" srcId="{8BBEC029-A747-45CC-B8E1-9A25F5493A2F}" destId="{275B7F34-7034-428C-A4B0-241C8FB4BA24}" srcOrd="2" destOrd="0" parTransId="{CCFA2125-8E90-44B1-A537-505847E7B774}" sibTransId="{050C6C5F-A446-47A8-9F16-F6F47C05D148}"/>
    <dgm:cxn modelId="{45672973-253A-48C7-9331-AC2C121CEE99}" srcId="{8BBEC029-A747-45CC-B8E1-9A25F5493A2F}" destId="{888B0F56-D3E0-4D2A-8F58-185940FCC245}" srcOrd="1" destOrd="0" parTransId="{AAA1ED62-6105-44B6-851F-D5FDAE10DAFE}" sibTransId="{86B9F127-E270-48F6-998B-976800B0CAC3}"/>
    <dgm:cxn modelId="{BA316B41-3692-4C90-AF3D-2559E0554ED0}" type="presOf" srcId="{8BBEC029-A747-45CC-B8E1-9A25F5493A2F}" destId="{8CC90023-FCD0-4131-A91D-5B819D4173F5}" srcOrd="0" destOrd="0" presId="urn:microsoft.com/office/officeart/2005/8/layout/chevron1"/>
    <dgm:cxn modelId="{585163E6-658A-4FA0-8349-14B9C28495BA}" type="presOf" srcId="{BC1E4B10-3E1A-4C12-8B09-F333158EA75C}" destId="{355D150B-60FD-49F6-AC71-5CE8F634EA03}" srcOrd="0" destOrd="0" presId="urn:microsoft.com/office/officeart/2005/8/layout/chevron1"/>
    <dgm:cxn modelId="{33EC0B87-6A3C-477A-AFB7-580B9B1897D4}" srcId="{8BBEC029-A747-45CC-B8E1-9A25F5493A2F}" destId="{D42E5693-200E-4947-938E-71FB34545426}" srcOrd="4" destOrd="0" parTransId="{74EB73C2-F73B-49D0-AF3C-A73CB78B07A2}" sibTransId="{8C737CCD-EAE8-4044-BC3A-87BA209C0D60}"/>
    <dgm:cxn modelId="{ED5FAD1F-7D89-4A43-922E-5E613F25AACA}" type="presOf" srcId="{888B0F56-D3E0-4D2A-8F58-185940FCC245}" destId="{F6008EDA-0222-43DC-968A-079373F2DAB6}" srcOrd="0" destOrd="0" presId="urn:microsoft.com/office/officeart/2005/8/layout/chevron1"/>
    <dgm:cxn modelId="{A83127EE-302A-41EF-B9ED-05400687EB2F}" srcId="{8BBEC029-A747-45CC-B8E1-9A25F5493A2F}" destId="{BC1E4B10-3E1A-4C12-8B09-F333158EA75C}" srcOrd="0" destOrd="0" parTransId="{4249737B-65AC-40E6-A2A6-8C8600115FE0}" sibTransId="{DD89223B-79F0-4651-A4F3-45C8814E3C1D}"/>
    <dgm:cxn modelId="{F66A1475-8AEC-43E7-A64D-6BD5FBA110F9}" srcId="{8BBEC029-A747-45CC-B8E1-9A25F5493A2F}" destId="{AFF393DE-31F5-4D0B-A33C-B0B6EF401C00}" srcOrd="3" destOrd="0" parTransId="{3D0D3906-3454-4A2F-BFF3-746ED6760059}" sibTransId="{B973DA56-3994-4618-8768-62BEF8BDB444}"/>
    <dgm:cxn modelId="{738E6F1F-90F3-4016-BFDA-D8ED95DC7C8A}" type="presOf" srcId="{AFF393DE-31F5-4D0B-A33C-B0B6EF401C00}" destId="{80F0263D-EB5E-48F3-901A-680060B55DD1}" srcOrd="0" destOrd="0" presId="urn:microsoft.com/office/officeart/2005/8/layout/chevron1"/>
    <dgm:cxn modelId="{84BE04FB-D8A4-4286-8FA4-297DB566FD59}" type="presOf" srcId="{D42E5693-200E-4947-938E-71FB34545426}" destId="{0880EBB1-1D36-4AD1-96D3-B9FF3B8BF7B4}" srcOrd="0" destOrd="0" presId="urn:microsoft.com/office/officeart/2005/8/layout/chevron1"/>
    <dgm:cxn modelId="{4714F073-5A22-4403-8268-1696AF4075A2}" type="presOf" srcId="{275B7F34-7034-428C-A4B0-241C8FB4BA24}" destId="{8FA36B85-2F24-465C-BEFC-C744A370A067}" srcOrd="0" destOrd="0" presId="urn:microsoft.com/office/officeart/2005/8/layout/chevron1"/>
    <dgm:cxn modelId="{36C5A80F-152D-4C11-924C-189A53C54918}" type="presParOf" srcId="{8CC90023-FCD0-4131-A91D-5B819D4173F5}" destId="{355D150B-60FD-49F6-AC71-5CE8F634EA03}" srcOrd="0" destOrd="0" presId="urn:microsoft.com/office/officeart/2005/8/layout/chevron1"/>
    <dgm:cxn modelId="{5FD11772-F2C1-4B93-A8BF-06E53ABF9110}" type="presParOf" srcId="{8CC90023-FCD0-4131-A91D-5B819D4173F5}" destId="{B5EBECBE-BBAB-4417-93E7-1F231F1503B3}" srcOrd="1" destOrd="0" presId="urn:microsoft.com/office/officeart/2005/8/layout/chevron1"/>
    <dgm:cxn modelId="{81512F1D-194E-41E2-A5A1-1CE8EDC32021}" type="presParOf" srcId="{8CC90023-FCD0-4131-A91D-5B819D4173F5}" destId="{F6008EDA-0222-43DC-968A-079373F2DAB6}" srcOrd="2" destOrd="0" presId="urn:microsoft.com/office/officeart/2005/8/layout/chevron1"/>
    <dgm:cxn modelId="{B3D18D39-83C5-4654-A268-635BD5F72437}" type="presParOf" srcId="{8CC90023-FCD0-4131-A91D-5B819D4173F5}" destId="{C9462577-875F-47DF-A7FA-0DE8FCC9D632}" srcOrd="3" destOrd="0" presId="urn:microsoft.com/office/officeart/2005/8/layout/chevron1"/>
    <dgm:cxn modelId="{8D0DE0A9-E9A2-4846-82DD-4B5EA8232437}" type="presParOf" srcId="{8CC90023-FCD0-4131-A91D-5B819D4173F5}" destId="{8FA36B85-2F24-465C-BEFC-C744A370A067}" srcOrd="4" destOrd="0" presId="urn:microsoft.com/office/officeart/2005/8/layout/chevron1"/>
    <dgm:cxn modelId="{94706D93-4E6B-4410-B62F-EBA93B509947}" type="presParOf" srcId="{8CC90023-FCD0-4131-A91D-5B819D4173F5}" destId="{94CE6D0F-168C-432A-A58D-15E439EA6497}" srcOrd="5" destOrd="0" presId="urn:microsoft.com/office/officeart/2005/8/layout/chevron1"/>
    <dgm:cxn modelId="{46025899-0195-4D28-9E74-E4B46A71CD87}" type="presParOf" srcId="{8CC90023-FCD0-4131-A91D-5B819D4173F5}" destId="{80F0263D-EB5E-48F3-901A-680060B55DD1}" srcOrd="6" destOrd="0" presId="urn:microsoft.com/office/officeart/2005/8/layout/chevron1"/>
    <dgm:cxn modelId="{4AFA52AE-C497-486F-B31F-23EE830E7C59}" type="presParOf" srcId="{8CC90023-FCD0-4131-A91D-5B819D4173F5}" destId="{D3237ABE-DA6D-4C0E-9B39-30BAF805DD09}" srcOrd="7" destOrd="0" presId="urn:microsoft.com/office/officeart/2005/8/layout/chevron1"/>
    <dgm:cxn modelId="{F41986F1-63FD-4DC9-A3EA-666080AF0A5F}"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33006F"/>
        </a:solidFill>
        <a:ln>
          <a:noFill/>
        </a:ln>
      </dgm:spPr>
      <dgm:t>
        <a:bodyPr/>
        <a:lstStyle/>
        <a:p>
          <a:r>
            <a:rPr lang="en-US" dirty="0" smtClean="0"/>
            <a:t>Developing the Prototype</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F6935505-C5C0-432C-B381-DAD6343362BB}" type="presOf" srcId="{BC1E4B10-3E1A-4C12-8B09-F333158EA75C}" destId="{355D150B-60FD-49F6-AC71-5CE8F634EA03}" srcOrd="0" destOrd="0" presId="urn:microsoft.com/office/officeart/2005/8/layout/chevron1"/>
    <dgm:cxn modelId="{33EC0B87-6A3C-477A-AFB7-580B9B1897D4}" srcId="{8BBEC029-A747-45CC-B8E1-9A25F5493A2F}" destId="{D42E5693-200E-4947-938E-71FB34545426}" srcOrd="4" destOrd="0" parTransId="{74EB73C2-F73B-49D0-AF3C-A73CB78B07A2}" sibTransId="{8C737CCD-EAE8-4044-BC3A-87BA209C0D60}"/>
    <dgm:cxn modelId="{2AF4A24C-2F31-4EE0-9ED1-F92F93420B68}" type="presOf" srcId="{8BBEC029-A747-45CC-B8E1-9A25F5493A2F}" destId="{8CC90023-FCD0-4131-A91D-5B819D4173F5}" srcOrd="0" destOrd="0" presId="urn:microsoft.com/office/officeart/2005/8/layout/chevron1"/>
    <dgm:cxn modelId="{FD32658B-EA75-4FE0-B43E-17DDE0B97FE2}" type="presOf" srcId="{888B0F56-D3E0-4D2A-8F58-185940FCC245}" destId="{F6008EDA-0222-43DC-968A-079373F2DAB6}" srcOrd="0" destOrd="0" presId="urn:microsoft.com/office/officeart/2005/8/layout/chevron1"/>
    <dgm:cxn modelId="{E9005FD4-81C2-48E8-86A0-410AB43F85A2}" type="presOf" srcId="{AFF393DE-31F5-4D0B-A33C-B0B6EF401C00}" destId="{80F0263D-EB5E-48F3-901A-680060B55DD1}" srcOrd="0" destOrd="0" presId="urn:microsoft.com/office/officeart/2005/8/layout/chevron1"/>
    <dgm:cxn modelId="{3E0720C6-C589-46EB-B59A-76B1EF000EF8}" type="presOf" srcId="{275B7F34-7034-428C-A4B0-241C8FB4BA24}" destId="{8FA36B85-2F24-465C-BEFC-C744A370A067}"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B3D3AC3A-06FD-4E4D-95BD-F80CB8869D1E}" type="presOf" srcId="{D42E5693-200E-4947-938E-71FB34545426}" destId="{0880EBB1-1D36-4AD1-96D3-B9FF3B8BF7B4}"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F66A1475-8AEC-43E7-A64D-6BD5FBA110F9}" srcId="{8BBEC029-A747-45CC-B8E1-9A25F5493A2F}" destId="{AFF393DE-31F5-4D0B-A33C-B0B6EF401C00}" srcOrd="3" destOrd="0" parTransId="{3D0D3906-3454-4A2F-BFF3-746ED6760059}" sibTransId="{B973DA56-3994-4618-8768-62BEF8BDB444}"/>
    <dgm:cxn modelId="{CDEC95B2-F669-4286-A365-CD44372D7099}" type="presParOf" srcId="{8CC90023-FCD0-4131-A91D-5B819D4173F5}" destId="{355D150B-60FD-49F6-AC71-5CE8F634EA03}" srcOrd="0" destOrd="0" presId="urn:microsoft.com/office/officeart/2005/8/layout/chevron1"/>
    <dgm:cxn modelId="{26DE3263-A25E-4172-863B-13F823A51359}" type="presParOf" srcId="{8CC90023-FCD0-4131-A91D-5B819D4173F5}" destId="{B5EBECBE-BBAB-4417-93E7-1F231F1503B3}" srcOrd="1" destOrd="0" presId="urn:microsoft.com/office/officeart/2005/8/layout/chevron1"/>
    <dgm:cxn modelId="{4BC20B43-ACDE-4A26-B496-02534E05080A}" type="presParOf" srcId="{8CC90023-FCD0-4131-A91D-5B819D4173F5}" destId="{F6008EDA-0222-43DC-968A-079373F2DAB6}" srcOrd="2" destOrd="0" presId="urn:microsoft.com/office/officeart/2005/8/layout/chevron1"/>
    <dgm:cxn modelId="{F88FA7AA-7A65-41B5-90C6-711FE9D419AC}" type="presParOf" srcId="{8CC90023-FCD0-4131-A91D-5B819D4173F5}" destId="{C9462577-875F-47DF-A7FA-0DE8FCC9D632}" srcOrd="3" destOrd="0" presId="urn:microsoft.com/office/officeart/2005/8/layout/chevron1"/>
    <dgm:cxn modelId="{E00BD38F-F2A7-4B02-B4A8-32DD3BAF3584}" type="presParOf" srcId="{8CC90023-FCD0-4131-A91D-5B819D4173F5}" destId="{8FA36B85-2F24-465C-BEFC-C744A370A067}" srcOrd="4" destOrd="0" presId="urn:microsoft.com/office/officeart/2005/8/layout/chevron1"/>
    <dgm:cxn modelId="{B8B103BD-1B2F-4C04-B0CB-4FABC2F19646}" type="presParOf" srcId="{8CC90023-FCD0-4131-A91D-5B819D4173F5}" destId="{94CE6D0F-168C-432A-A58D-15E439EA6497}" srcOrd="5" destOrd="0" presId="urn:microsoft.com/office/officeart/2005/8/layout/chevron1"/>
    <dgm:cxn modelId="{FFA82CE9-E73A-4A88-8843-99998C2594DF}" type="presParOf" srcId="{8CC90023-FCD0-4131-A91D-5B819D4173F5}" destId="{80F0263D-EB5E-48F3-901A-680060B55DD1}" srcOrd="6" destOrd="0" presId="urn:microsoft.com/office/officeart/2005/8/layout/chevron1"/>
    <dgm:cxn modelId="{637728A7-E735-491B-968C-1CB2FF8C70F7}" type="presParOf" srcId="{8CC90023-FCD0-4131-A91D-5B819D4173F5}" destId="{D3237ABE-DA6D-4C0E-9B39-30BAF805DD09}" srcOrd="7" destOrd="0" presId="urn:microsoft.com/office/officeart/2005/8/layout/chevron1"/>
    <dgm:cxn modelId="{8B5E7F76-D0D0-47F8-BADF-3A91DE09F200}"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33006F"/>
        </a:solidFill>
        <a:ln>
          <a:noFill/>
        </a:ln>
      </dgm:spPr>
      <dgm:t>
        <a:bodyPr/>
        <a:lstStyle/>
        <a:p>
          <a:r>
            <a:rPr lang="en-US" dirty="0" smtClean="0"/>
            <a:t>Developing the Prototype</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7F443D07-8D48-4A7B-A3BC-6B670C80DEA4}" type="presOf" srcId="{888B0F56-D3E0-4D2A-8F58-185940FCC245}" destId="{F6008EDA-0222-43DC-968A-079373F2DAB6}" srcOrd="0" destOrd="0" presId="urn:microsoft.com/office/officeart/2005/8/layout/chevron1"/>
    <dgm:cxn modelId="{33EC0B87-6A3C-477A-AFB7-580B9B1897D4}" srcId="{8BBEC029-A747-45CC-B8E1-9A25F5493A2F}" destId="{D42E5693-200E-4947-938E-71FB34545426}" srcOrd="4" destOrd="0" parTransId="{74EB73C2-F73B-49D0-AF3C-A73CB78B07A2}" sibTransId="{8C737CCD-EAE8-4044-BC3A-87BA209C0D60}"/>
    <dgm:cxn modelId="{53A7E47D-3CBE-4C5B-A0C1-FBB54555893A}" type="presOf" srcId="{BC1E4B10-3E1A-4C12-8B09-F333158EA75C}" destId="{355D150B-60FD-49F6-AC71-5CE8F634EA03}"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C02E6651-9F09-4EEF-9D70-3749EC8D375C}" type="presOf" srcId="{D42E5693-200E-4947-938E-71FB34545426}" destId="{0880EBB1-1D36-4AD1-96D3-B9FF3B8BF7B4}" srcOrd="0" destOrd="0" presId="urn:microsoft.com/office/officeart/2005/8/layout/chevron1"/>
    <dgm:cxn modelId="{A29C6FED-93AA-4FCF-8818-0081D83084D1}" type="presOf" srcId="{AFF393DE-31F5-4D0B-A33C-B0B6EF401C00}" destId="{80F0263D-EB5E-48F3-901A-680060B55DD1}"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44741115-9B3A-4296-855E-9020205CEEE4}" type="presOf" srcId="{8BBEC029-A747-45CC-B8E1-9A25F5493A2F}" destId="{8CC90023-FCD0-4131-A91D-5B819D4173F5}" srcOrd="0" destOrd="0" presId="urn:microsoft.com/office/officeart/2005/8/layout/chevron1"/>
    <dgm:cxn modelId="{F66A1475-8AEC-43E7-A64D-6BD5FBA110F9}" srcId="{8BBEC029-A747-45CC-B8E1-9A25F5493A2F}" destId="{AFF393DE-31F5-4D0B-A33C-B0B6EF401C00}" srcOrd="3" destOrd="0" parTransId="{3D0D3906-3454-4A2F-BFF3-746ED6760059}" sibTransId="{B973DA56-3994-4618-8768-62BEF8BDB444}"/>
    <dgm:cxn modelId="{11654803-89BC-419F-A491-00ED65FCB5FD}" type="presOf" srcId="{275B7F34-7034-428C-A4B0-241C8FB4BA24}" destId="{8FA36B85-2F24-465C-BEFC-C744A370A067}" srcOrd="0" destOrd="0" presId="urn:microsoft.com/office/officeart/2005/8/layout/chevron1"/>
    <dgm:cxn modelId="{6C1C2DC1-06A9-4AB9-8297-7DFCCAB927A1}" type="presParOf" srcId="{8CC90023-FCD0-4131-A91D-5B819D4173F5}" destId="{355D150B-60FD-49F6-AC71-5CE8F634EA03}" srcOrd="0" destOrd="0" presId="urn:microsoft.com/office/officeart/2005/8/layout/chevron1"/>
    <dgm:cxn modelId="{712BF157-99F4-47BD-8E68-3922EFB1BA15}" type="presParOf" srcId="{8CC90023-FCD0-4131-A91D-5B819D4173F5}" destId="{B5EBECBE-BBAB-4417-93E7-1F231F1503B3}" srcOrd="1" destOrd="0" presId="urn:microsoft.com/office/officeart/2005/8/layout/chevron1"/>
    <dgm:cxn modelId="{FA0FC411-9337-49AD-A37A-82ACF019BFB4}" type="presParOf" srcId="{8CC90023-FCD0-4131-A91D-5B819D4173F5}" destId="{F6008EDA-0222-43DC-968A-079373F2DAB6}" srcOrd="2" destOrd="0" presId="urn:microsoft.com/office/officeart/2005/8/layout/chevron1"/>
    <dgm:cxn modelId="{5FFD5BF9-2F5C-4FEE-BE31-501CC21D8451}" type="presParOf" srcId="{8CC90023-FCD0-4131-A91D-5B819D4173F5}" destId="{C9462577-875F-47DF-A7FA-0DE8FCC9D632}" srcOrd="3" destOrd="0" presId="urn:microsoft.com/office/officeart/2005/8/layout/chevron1"/>
    <dgm:cxn modelId="{1340D771-04D5-4DDC-9EB9-A4AF5D3FA1C8}" type="presParOf" srcId="{8CC90023-FCD0-4131-A91D-5B819D4173F5}" destId="{8FA36B85-2F24-465C-BEFC-C744A370A067}" srcOrd="4" destOrd="0" presId="urn:microsoft.com/office/officeart/2005/8/layout/chevron1"/>
    <dgm:cxn modelId="{25FDD8F9-B12D-4D0A-BB7C-11D134CBB461}" type="presParOf" srcId="{8CC90023-FCD0-4131-A91D-5B819D4173F5}" destId="{94CE6D0F-168C-432A-A58D-15E439EA6497}" srcOrd="5" destOrd="0" presId="urn:microsoft.com/office/officeart/2005/8/layout/chevron1"/>
    <dgm:cxn modelId="{CF7D2865-D14F-4406-980D-ECA3EC009094}" type="presParOf" srcId="{8CC90023-FCD0-4131-A91D-5B819D4173F5}" destId="{80F0263D-EB5E-48F3-901A-680060B55DD1}" srcOrd="6" destOrd="0" presId="urn:microsoft.com/office/officeart/2005/8/layout/chevron1"/>
    <dgm:cxn modelId="{52B05271-2871-45B5-93FD-CED15D5DF113}" type="presParOf" srcId="{8CC90023-FCD0-4131-A91D-5B819D4173F5}" destId="{D3237ABE-DA6D-4C0E-9B39-30BAF805DD09}" srcOrd="7" destOrd="0" presId="urn:microsoft.com/office/officeart/2005/8/layout/chevron1"/>
    <dgm:cxn modelId="{EE5FA65D-9C8D-4514-89FF-25D68DF36AD4}"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33006F"/>
        </a:solidFill>
        <a:ln>
          <a:noFill/>
        </a:ln>
      </dgm:spPr>
      <dgm:t>
        <a:bodyPr/>
        <a:lstStyle/>
        <a:p>
          <a:r>
            <a:rPr lang="en-US" dirty="0" smtClean="0"/>
            <a:t>Developing the Prototype</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33EC0B87-6A3C-477A-AFB7-580B9B1897D4}" srcId="{8BBEC029-A747-45CC-B8E1-9A25F5493A2F}" destId="{D42E5693-200E-4947-938E-71FB34545426}" srcOrd="4" destOrd="0" parTransId="{74EB73C2-F73B-49D0-AF3C-A73CB78B07A2}" sibTransId="{8C737CCD-EAE8-4044-BC3A-87BA209C0D60}"/>
    <dgm:cxn modelId="{23B3D582-1664-4F76-8921-36543A714CEF}" type="presOf" srcId="{D42E5693-200E-4947-938E-71FB34545426}" destId="{0880EBB1-1D36-4AD1-96D3-B9FF3B8BF7B4}" srcOrd="0" destOrd="0" presId="urn:microsoft.com/office/officeart/2005/8/layout/chevron1"/>
    <dgm:cxn modelId="{AE23FC85-6E5A-4439-B4E5-3BF8C0B01F05}" type="presOf" srcId="{BC1E4B10-3E1A-4C12-8B09-F333158EA75C}" destId="{355D150B-60FD-49F6-AC71-5CE8F634EA03}" srcOrd="0" destOrd="0" presId="urn:microsoft.com/office/officeart/2005/8/layout/chevron1"/>
    <dgm:cxn modelId="{4CF9EC64-ACC9-4002-AF71-5872B1AB9C8C}" type="presOf" srcId="{888B0F56-D3E0-4D2A-8F58-185940FCC245}" destId="{F6008EDA-0222-43DC-968A-079373F2DAB6}" srcOrd="0" destOrd="0" presId="urn:microsoft.com/office/officeart/2005/8/layout/chevron1"/>
    <dgm:cxn modelId="{816C9B1C-CA5D-436C-9BEA-AEF3379F0A0E}" type="presOf" srcId="{8BBEC029-A747-45CC-B8E1-9A25F5493A2F}" destId="{8CC90023-FCD0-4131-A91D-5B819D4173F5}"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B7FFDF92-7D64-4F4C-B468-08F5A6A3B437}" type="presOf" srcId="{275B7F34-7034-428C-A4B0-241C8FB4BA24}" destId="{8FA36B85-2F24-465C-BEFC-C744A370A067}"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F66A1475-8AEC-43E7-A64D-6BD5FBA110F9}" srcId="{8BBEC029-A747-45CC-B8E1-9A25F5493A2F}" destId="{AFF393DE-31F5-4D0B-A33C-B0B6EF401C00}" srcOrd="3" destOrd="0" parTransId="{3D0D3906-3454-4A2F-BFF3-746ED6760059}" sibTransId="{B973DA56-3994-4618-8768-62BEF8BDB444}"/>
    <dgm:cxn modelId="{09E0187B-D762-489B-AE42-7363DC4BF1D0}" type="presOf" srcId="{AFF393DE-31F5-4D0B-A33C-B0B6EF401C00}" destId="{80F0263D-EB5E-48F3-901A-680060B55DD1}" srcOrd="0" destOrd="0" presId="urn:microsoft.com/office/officeart/2005/8/layout/chevron1"/>
    <dgm:cxn modelId="{21AF43FB-FD8D-41DE-B7E5-58272E56C407}" type="presParOf" srcId="{8CC90023-FCD0-4131-A91D-5B819D4173F5}" destId="{355D150B-60FD-49F6-AC71-5CE8F634EA03}" srcOrd="0" destOrd="0" presId="urn:microsoft.com/office/officeart/2005/8/layout/chevron1"/>
    <dgm:cxn modelId="{3DC1E6FD-1092-46BB-AD5F-8E1682A36B58}" type="presParOf" srcId="{8CC90023-FCD0-4131-A91D-5B819D4173F5}" destId="{B5EBECBE-BBAB-4417-93E7-1F231F1503B3}" srcOrd="1" destOrd="0" presId="urn:microsoft.com/office/officeart/2005/8/layout/chevron1"/>
    <dgm:cxn modelId="{8396232D-1EDB-4C15-AE34-41492488F83D}" type="presParOf" srcId="{8CC90023-FCD0-4131-A91D-5B819D4173F5}" destId="{F6008EDA-0222-43DC-968A-079373F2DAB6}" srcOrd="2" destOrd="0" presId="urn:microsoft.com/office/officeart/2005/8/layout/chevron1"/>
    <dgm:cxn modelId="{BC3B9118-75E6-4102-9C7C-44E44BDD1FB8}" type="presParOf" srcId="{8CC90023-FCD0-4131-A91D-5B819D4173F5}" destId="{C9462577-875F-47DF-A7FA-0DE8FCC9D632}" srcOrd="3" destOrd="0" presId="urn:microsoft.com/office/officeart/2005/8/layout/chevron1"/>
    <dgm:cxn modelId="{0E43100B-410D-4953-A503-131A1CDE70E4}" type="presParOf" srcId="{8CC90023-FCD0-4131-A91D-5B819D4173F5}" destId="{8FA36B85-2F24-465C-BEFC-C744A370A067}" srcOrd="4" destOrd="0" presId="urn:microsoft.com/office/officeart/2005/8/layout/chevron1"/>
    <dgm:cxn modelId="{B2176BBE-3E23-4EB3-B5FE-D31D4D716FD0}" type="presParOf" srcId="{8CC90023-FCD0-4131-A91D-5B819D4173F5}" destId="{94CE6D0F-168C-432A-A58D-15E439EA6497}" srcOrd="5" destOrd="0" presId="urn:microsoft.com/office/officeart/2005/8/layout/chevron1"/>
    <dgm:cxn modelId="{D938ACB1-414E-4CF1-9AF0-3A226B7C53F0}" type="presParOf" srcId="{8CC90023-FCD0-4131-A91D-5B819D4173F5}" destId="{80F0263D-EB5E-48F3-901A-680060B55DD1}" srcOrd="6" destOrd="0" presId="urn:microsoft.com/office/officeart/2005/8/layout/chevron1"/>
    <dgm:cxn modelId="{D4220A0E-348F-4CCF-A921-F630E8FEC707}" type="presParOf" srcId="{8CC90023-FCD0-4131-A91D-5B819D4173F5}" destId="{D3237ABE-DA6D-4C0E-9B39-30BAF805DD09}" srcOrd="7" destOrd="0" presId="urn:microsoft.com/office/officeart/2005/8/layout/chevron1"/>
    <dgm:cxn modelId="{D3E27F2C-F28C-4F07-B21A-988E7AC7CD3E}"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AFF393DE-31F5-4D0B-A33C-B0B6EF401C00}">
      <dgm:prSet/>
      <dgm:spPr>
        <a:solidFill>
          <a:srgbClr val="33006F"/>
        </a:solidFill>
        <a:ln>
          <a:noFill/>
        </a:ln>
      </dgm:spPr>
      <dgm:t>
        <a:bodyPr/>
        <a:lstStyle/>
        <a:p>
          <a:r>
            <a:rPr lang="en-US" dirty="0" smtClean="0"/>
            <a:t>Sharing with the World</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6C9F311E-9947-4789-B7AE-564ED2B62EC6}">
      <dgm:prSet/>
      <dgm:spPr>
        <a:solidFill>
          <a:srgbClr val="999999"/>
        </a:solidFill>
        <a:ln>
          <a:noFill/>
        </a:ln>
      </dgm:spPr>
      <dgm:t>
        <a:bodyPr/>
        <a:lstStyle/>
        <a:p>
          <a:endParaRPr lang="en-US" dirty="0"/>
        </a:p>
      </dgm:t>
    </dgm:pt>
    <dgm:pt modelId="{D9FEB6F6-9910-4B3A-A23D-E887E7C977FD}" type="parTrans" cxnId="{79EF2D7C-DD1C-4F09-97E8-3BFA5D1CA9CD}">
      <dgm:prSet/>
      <dgm:spPr/>
      <dgm:t>
        <a:bodyPr/>
        <a:lstStyle/>
        <a:p>
          <a:endParaRPr lang="en-US"/>
        </a:p>
      </dgm:t>
    </dgm:pt>
    <dgm:pt modelId="{F78B48D1-D216-40A2-B992-B2BB7B391704}" type="sibTrans" cxnId="{79EF2D7C-DD1C-4F09-97E8-3BFA5D1CA9CD}">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D3A38DD6-230D-48E8-9003-FD426A437458}" type="pres">
      <dgm:prSet presAssocID="{6C9F311E-9947-4789-B7AE-564ED2B62EC6}" presName="parTxOnly" presStyleLbl="node1" presStyleIdx="3" presStyleCnt="5">
        <dgm:presLayoutVars>
          <dgm:chMax val="0"/>
          <dgm:chPref val="0"/>
          <dgm:bulletEnabled val="1"/>
        </dgm:presLayoutVars>
      </dgm:prSet>
      <dgm:spPr/>
      <dgm:t>
        <a:bodyPr/>
        <a:lstStyle/>
        <a:p>
          <a:endParaRPr lang="en-US"/>
        </a:p>
      </dgm:t>
    </dgm:pt>
    <dgm:pt modelId="{EB6124DC-DAC6-4B19-AF90-B75137938D0E}" type="pres">
      <dgm:prSet presAssocID="{F78B48D1-D216-40A2-B992-B2BB7B391704}" presName="parTxOnlySpace" presStyleCnt="0"/>
      <dgm:spPr/>
    </dgm:pt>
    <dgm:pt modelId="{80F0263D-EB5E-48F3-901A-680060B55DD1}" type="pres">
      <dgm:prSet presAssocID="{AFF393DE-31F5-4D0B-A33C-B0B6EF401C00}"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D9304B1A-F10C-4659-9229-03A34DDCC5A1}" type="presOf" srcId="{275B7F34-7034-428C-A4B0-241C8FB4BA24}" destId="{8FA36B85-2F24-465C-BEFC-C744A370A067}" srcOrd="0" destOrd="0" presId="urn:microsoft.com/office/officeart/2005/8/layout/chevron1"/>
    <dgm:cxn modelId="{3C95714D-C500-4D29-A22C-EDF0DB6F7991}" type="presOf" srcId="{6C9F311E-9947-4789-B7AE-564ED2B62EC6}" destId="{D3A38DD6-230D-48E8-9003-FD426A437458}" srcOrd="0" destOrd="0" presId="urn:microsoft.com/office/officeart/2005/8/layout/chevron1"/>
    <dgm:cxn modelId="{A4C0483E-CFEE-49DB-835B-5F104C2A3E35}" type="presOf" srcId="{AFF393DE-31F5-4D0B-A33C-B0B6EF401C00}" destId="{80F0263D-EB5E-48F3-901A-680060B55DD1}" srcOrd="0" destOrd="0" presId="urn:microsoft.com/office/officeart/2005/8/layout/chevron1"/>
    <dgm:cxn modelId="{79EF2D7C-DD1C-4F09-97E8-3BFA5D1CA9CD}" srcId="{8BBEC029-A747-45CC-B8E1-9A25F5493A2F}" destId="{6C9F311E-9947-4789-B7AE-564ED2B62EC6}" srcOrd="3" destOrd="0" parTransId="{D9FEB6F6-9910-4B3A-A23D-E887E7C977FD}" sibTransId="{F78B48D1-D216-40A2-B992-B2BB7B391704}"/>
    <dgm:cxn modelId="{45672973-253A-48C7-9331-AC2C121CEE99}" srcId="{8BBEC029-A747-45CC-B8E1-9A25F5493A2F}" destId="{888B0F56-D3E0-4D2A-8F58-185940FCC245}" srcOrd="1" destOrd="0" parTransId="{AAA1ED62-6105-44B6-851F-D5FDAE10DAFE}" sibTransId="{86B9F127-E270-48F6-998B-976800B0CAC3}"/>
    <dgm:cxn modelId="{5F37EE07-6852-4514-BA06-85DE0584D1A7}" type="presOf" srcId="{8BBEC029-A747-45CC-B8E1-9A25F5493A2F}" destId="{8CC90023-FCD0-4131-A91D-5B819D4173F5}" srcOrd="0" destOrd="0" presId="urn:microsoft.com/office/officeart/2005/8/layout/chevron1"/>
    <dgm:cxn modelId="{1F8B04CA-19AA-440A-B933-893689EBE812}" type="presOf" srcId="{888B0F56-D3E0-4D2A-8F58-185940FCC245}" destId="{F6008EDA-0222-43DC-968A-079373F2DAB6}" srcOrd="0" destOrd="0" presId="urn:microsoft.com/office/officeart/2005/8/layout/chevron1"/>
    <dgm:cxn modelId="{AF6B1BEF-61EB-4FC5-B232-130A86F31452}" type="presOf" srcId="{BC1E4B10-3E1A-4C12-8B09-F333158EA75C}" destId="{355D150B-60FD-49F6-AC71-5CE8F634EA03}"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F66A1475-8AEC-43E7-A64D-6BD5FBA110F9}" srcId="{8BBEC029-A747-45CC-B8E1-9A25F5493A2F}" destId="{AFF393DE-31F5-4D0B-A33C-B0B6EF401C00}" srcOrd="4" destOrd="0" parTransId="{3D0D3906-3454-4A2F-BFF3-746ED6760059}" sibTransId="{B973DA56-3994-4618-8768-62BEF8BDB444}"/>
    <dgm:cxn modelId="{104CDC75-C325-465A-9BBB-952726096B9A}" type="presParOf" srcId="{8CC90023-FCD0-4131-A91D-5B819D4173F5}" destId="{355D150B-60FD-49F6-AC71-5CE8F634EA03}" srcOrd="0" destOrd="0" presId="urn:microsoft.com/office/officeart/2005/8/layout/chevron1"/>
    <dgm:cxn modelId="{6CA78ADF-C5FD-482F-932B-FD3E17C59E1F}" type="presParOf" srcId="{8CC90023-FCD0-4131-A91D-5B819D4173F5}" destId="{B5EBECBE-BBAB-4417-93E7-1F231F1503B3}" srcOrd="1" destOrd="0" presId="urn:microsoft.com/office/officeart/2005/8/layout/chevron1"/>
    <dgm:cxn modelId="{3450ED75-7A2E-454D-9971-6D75DA4A2EBA}" type="presParOf" srcId="{8CC90023-FCD0-4131-A91D-5B819D4173F5}" destId="{F6008EDA-0222-43DC-968A-079373F2DAB6}" srcOrd="2" destOrd="0" presId="urn:microsoft.com/office/officeart/2005/8/layout/chevron1"/>
    <dgm:cxn modelId="{65EF7B59-7661-4C91-85B6-8B89ED958A7D}" type="presParOf" srcId="{8CC90023-FCD0-4131-A91D-5B819D4173F5}" destId="{C9462577-875F-47DF-A7FA-0DE8FCC9D632}" srcOrd="3" destOrd="0" presId="urn:microsoft.com/office/officeart/2005/8/layout/chevron1"/>
    <dgm:cxn modelId="{CDC29C01-9F68-4004-9508-58A6AD41754A}" type="presParOf" srcId="{8CC90023-FCD0-4131-A91D-5B819D4173F5}" destId="{8FA36B85-2F24-465C-BEFC-C744A370A067}" srcOrd="4" destOrd="0" presId="urn:microsoft.com/office/officeart/2005/8/layout/chevron1"/>
    <dgm:cxn modelId="{EE1ADE38-8A1D-479A-B100-70CD7C11CCC6}" type="presParOf" srcId="{8CC90023-FCD0-4131-A91D-5B819D4173F5}" destId="{94CE6D0F-168C-432A-A58D-15E439EA6497}" srcOrd="5" destOrd="0" presId="urn:microsoft.com/office/officeart/2005/8/layout/chevron1"/>
    <dgm:cxn modelId="{30D376A3-A20C-485E-98D3-C6F9B7FD255E}" type="presParOf" srcId="{8CC90023-FCD0-4131-A91D-5B819D4173F5}" destId="{D3A38DD6-230D-48E8-9003-FD426A437458}" srcOrd="6" destOrd="0" presId="urn:microsoft.com/office/officeart/2005/8/layout/chevron1"/>
    <dgm:cxn modelId="{B40ADF7A-9208-42F5-95E8-A1F62C091E67}" type="presParOf" srcId="{8CC90023-FCD0-4131-A91D-5B819D4173F5}" destId="{EB6124DC-DAC6-4B19-AF90-B75137938D0E}" srcOrd="7" destOrd="0" presId="urn:microsoft.com/office/officeart/2005/8/layout/chevron1"/>
    <dgm:cxn modelId="{573CF805-F45A-40D3-AD5E-E0ADDBF8FBB8}" type="presParOf" srcId="{8CC90023-FCD0-4131-A91D-5B819D4173F5}" destId="{80F0263D-EB5E-48F3-901A-680060B55DD1}"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AFF393DE-31F5-4D0B-A33C-B0B6EF401C00}">
      <dgm:prSet/>
      <dgm:spPr>
        <a:solidFill>
          <a:srgbClr val="33006F"/>
        </a:solidFill>
        <a:ln>
          <a:noFill/>
        </a:ln>
      </dgm:spPr>
      <dgm:t>
        <a:bodyPr/>
        <a:lstStyle/>
        <a:p>
          <a:r>
            <a:rPr lang="en-US" dirty="0" smtClean="0"/>
            <a:t>Sharing with the World</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6C9F311E-9947-4789-B7AE-564ED2B62EC6}">
      <dgm:prSet/>
      <dgm:spPr>
        <a:solidFill>
          <a:srgbClr val="999999"/>
        </a:solidFill>
        <a:ln>
          <a:noFill/>
        </a:ln>
      </dgm:spPr>
      <dgm:t>
        <a:bodyPr/>
        <a:lstStyle/>
        <a:p>
          <a:endParaRPr lang="en-US" dirty="0"/>
        </a:p>
      </dgm:t>
    </dgm:pt>
    <dgm:pt modelId="{D9FEB6F6-9910-4B3A-A23D-E887E7C977FD}" type="parTrans" cxnId="{79EF2D7C-DD1C-4F09-97E8-3BFA5D1CA9CD}">
      <dgm:prSet/>
      <dgm:spPr/>
      <dgm:t>
        <a:bodyPr/>
        <a:lstStyle/>
        <a:p>
          <a:endParaRPr lang="en-US"/>
        </a:p>
      </dgm:t>
    </dgm:pt>
    <dgm:pt modelId="{F78B48D1-D216-40A2-B992-B2BB7B391704}" type="sibTrans" cxnId="{79EF2D7C-DD1C-4F09-97E8-3BFA5D1CA9CD}">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D3A38DD6-230D-48E8-9003-FD426A437458}" type="pres">
      <dgm:prSet presAssocID="{6C9F311E-9947-4789-B7AE-564ED2B62EC6}" presName="parTxOnly" presStyleLbl="node1" presStyleIdx="3" presStyleCnt="5">
        <dgm:presLayoutVars>
          <dgm:chMax val="0"/>
          <dgm:chPref val="0"/>
          <dgm:bulletEnabled val="1"/>
        </dgm:presLayoutVars>
      </dgm:prSet>
      <dgm:spPr/>
      <dgm:t>
        <a:bodyPr/>
        <a:lstStyle/>
        <a:p>
          <a:endParaRPr lang="en-US"/>
        </a:p>
      </dgm:t>
    </dgm:pt>
    <dgm:pt modelId="{EB6124DC-DAC6-4B19-AF90-B75137938D0E}" type="pres">
      <dgm:prSet presAssocID="{F78B48D1-D216-40A2-B992-B2BB7B391704}" presName="parTxOnlySpace" presStyleCnt="0"/>
      <dgm:spPr/>
    </dgm:pt>
    <dgm:pt modelId="{80F0263D-EB5E-48F3-901A-680060B55DD1}" type="pres">
      <dgm:prSet presAssocID="{AFF393DE-31F5-4D0B-A33C-B0B6EF401C00}"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1472BED6-963B-4F0A-B300-418F374EBD66}" type="presOf" srcId="{8BBEC029-A747-45CC-B8E1-9A25F5493A2F}" destId="{8CC90023-FCD0-4131-A91D-5B819D4173F5}" srcOrd="0" destOrd="0" presId="urn:microsoft.com/office/officeart/2005/8/layout/chevron1"/>
    <dgm:cxn modelId="{ED54342D-4458-4785-B998-537F4A3C1B7A}" type="presOf" srcId="{6C9F311E-9947-4789-B7AE-564ED2B62EC6}" destId="{D3A38DD6-230D-48E8-9003-FD426A437458}" srcOrd="0" destOrd="0" presId="urn:microsoft.com/office/officeart/2005/8/layout/chevron1"/>
    <dgm:cxn modelId="{BC2327FF-805B-46F5-8B24-3F2246BDCBB4}" type="presOf" srcId="{888B0F56-D3E0-4D2A-8F58-185940FCC245}" destId="{F6008EDA-0222-43DC-968A-079373F2DAB6}" srcOrd="0" destOrd="0" presId="urn:microsoft.com/office/officeart/2005/8/layout/chevron1"/>
    <dgm:cxn modelId="{8C78BF0B-E688-4D3E-A902-CCA5C43C07EB}" type="presOf" srcId="{BC1E4B10-3E1A-4C12-8B09-F333158EA75C}" destId="{355D150B-60FD-49F6-AC71-5CE8F634EA03}" srcOrd="0" destOrd="0" presId="urn:microsoft.com/office/officeart/2005/8/layout/chevron1"/>
    <dgm:cxn modelId="{79EF2D7C-DD1C-4F09-97E8-3BFA5D1CA9CD}" srcId="{8BBEC029-A747-45CC-B8E1-9A25F5493A2F}" destId="{6C9F311E-9947-4789-B7AE-564ED2B62EC6}" srcOrd="3" destOrd="0" parTransId="{D9FEB6F6-9910-4B3A-A23D-E887E7C977FD}" sibTransId="{F78B48D1-D216-40A2-B992-B2BB7B391704}"/>
    <dgm:cxn modelId="{45672973-253A-48C7-9331-AC2C121CEE99}" srcId="{8BBEC029-A747-45CC-B8E1-9A25F5493A2F}" destId="{888B0F56-D3E0-4D2A-8F58-185940FCC245}" srcOrd="1" destOrd="0" parTransId="{AAA1ED62-6105-44B6-851F-D5FDAE10DAFE}" sibTransId="{86B9F127-E270-48F6-998B-976800B0CAC3}"/>
    <dgm:cxn modelId="{25A4CF81-118C-43BF-9637-E083F925C02A}" type="presOf" srcId="{AFF393DE-31F5-4D0B-A33C-B0B6EF401C00}" destId="{80F0263D-EB5E-48F3-901A-680060B55DD1}"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150B7507-4EC7-4CAA-916F-984FC7578940}" type="presOf" srcId="{275B7F34-7034-428C-A4B0-241C8FB4BA24}" destId="{8FA36B85-2F24-465C-BEFC-C744A370A067}" srcOrd="0" destOrd="0" presId="urn:microsoft.com/office/officeart/2005/8/layout/chevron1"/>
    <dgm:cxn modelId="{F66A1475-8AEC-43E7-A64D-6BD5FBA110F9}" srcId="{8BBEC029-A747-45CC-B8E1-9A25F5493A2F}" destId="{AFF393DE-31F5-4D0B-A33C-B0B6EF401C00}" srcOrd="4" destOrd="0" parTransId="{3D0D3906-3454-4A2F-BFF3-746ED6760059}" sibTransId="{B973DA56-3994-4618-8768-62BEF8BDB444}"/>
    <dgm:cxn modelId="{7E5331E2-C097-43A5-AB1D-3F08C2C7AE49}" type="presParOf" srcId="{8CC90023-FCD0-4131-A91D-5B819D4173F5}" destId="{355D150B-60FD-49F6-AC71-5CE8F634EA03}" srcOrd="0" destOrd="0" presId="urn:microsoft.com/office/officeart/2005/8/layout/chevron1"/>
    <dgm:cxn modelId="{67EED871-79C4-4FEC-9AFC-0BBB352170A0}" type="presParOf" srcId="{8CC90023-FCD0-4131-A91D-5B819D4173F5}" destId="{B5EBECBE-BBAB-4417-93E7-1F231F1503B3}" srcOrd="1" destOrd="0" presId="urn:microsoft.com/office/officeart/2005/8/layout/chevron1"/>
    <dgm:cxn modelId="{B96466F6-FC1E-4AFE-8353-948C206E9440}" type="presParOf" srcId="{8CC90023-FCD0-4131-A91D-5B819D4173F5}" destId="{F6008EDA-0222-43DC-968A-079373F2DAB6}" srcOrd="2" destOrd="0" presId="urn:microsoft.com/office/officeart/2005/8/layout/chevron1"/>
    <dgm:cxn modelId="{68365D67-7394-45CA-9AB0-53EE0069CAF2}" type="presParOf" srcId="{8CC90023-FCD0-4131-A91D-5B819D4173F5}" destId="{C9462577-875F-47DF-A7FA-0DE8FCC9D632}" srcOrd="3" destOrd="0" presId="urn:microsoft.com/office/officeart/2005/8/layout/chevron1"/>
    <dgm:cxn modelId="{F7B22AF7-C0D1-4A21-8157-1EECCA5BB4D3}" type="presParOf" srcId="{8CC90023-FCD0-4131-A91D-5B819D4173F5}" destId="{8FA36B85-2F24-465C-BEFC-C744A370A067}" srcOrd="4" destOrd="0" presId="urn:microsoft.com/office/officeart/2005/8/layout/chevron1"/>
    <dgm:cxn modelId="{E40E5EB4-8EA8-40BF-8993-86E15CDBA623}" type="presParOf" srcId="{8CC90023-FCD0-4131-A91D-5B819D4173F5}" destId="{94CE6D0F-168C-432A-A58D-15E439EA6497}" srcOrd="5" destOrd="0" presId="urn:microsoft.com/office/officeart/2005/8/layout/chevron1"/>
    <dgm:cxn modelId="{26CF7ED5-961B-4912-B895-DCE05258D255}" type="presParOf" srcId="{8CC90023-FCD0-4131-A91D-5B819D4173F5}" destId="{D3A38DD6-230D-48E8-9003-FD426A437458}" srcOrd="6" destOrd="0" presId="urn:microsoft.com/office/officeart/2005/8/layout/chevron1"/>
    <dgm:cxn modelId="{B034F0CF-A479-4C0A-85F8-97A693414E9F}" type="presParOf" srcId="{8CC90023-FCD0-4131-A91D-5B819D4173F5}" destId="{EB6124DC-DAC6-4B19-AF90-B75137938D0E}" srcOrd="7" destOrd="0" presId="urn:microsoft.com/office/officeart/2005/8/layout/chevron1"/>
    <dgm:cxn modelId="{FF6D69C3-E0CF-4AAF-B712-81CFAB47F8E6}" type="presParOf" srcId="{8CC90023-FCD0-4131-A91D-5B819D4173F5}" destId="{80F0263D-EB5E-48F3-901A-680060B55DD1}"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AFF393DE-31F5-4D0B-A33C-B0B6EF401C00}">
      <dgm:prSet/>
      <dgm:spPr>
        <a:solidFill>
          <a:srgbClr val="33006F"/>
        </a:solidFill>
        <a:ln>
          <a:noFill/>
        </a:ln>
      </dgm:spPr>
      <dgm:t>
        <a:bodyPr/>
        <a:lstStyle/>
        <a:p>
          <a:r>
            <a:rPr lang="en-US" dirty="0" smtClean="0"/>
            <a:t>Sharing with the World</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6C9F311E-9947-4789-B7AE-564ED2B62EC6}">
      <dgm:prSet/>
      <dgm:spPr>
        <a:solidFill>
          <a:srgbClr val="999999"/>
        </a:solidFill>
        <a:ln>
          <a:noFill/>
        </a:ln>
      </dgm:spPr>
      <dgm:t>
        <a:bodyPr/>
        <a:lstStyle/>
        <a:p>
          <a:endParaRPr lang="en-US" dirty="0"/>
        </a:p>
      </dgm:t>
    </dgm:pt>
    <dgm:pt modelId="{D9FEB6F6-9910-4B3A-A23D-E887E7C977FD}" type="parTrans" cxnId="{79EF2D7C-DD1C-4F09-97E8-3BFA5D1CA9CD}">
      <dgm:prSet/>
      <dgm:spPr/>
      <dgm:t>
        <a:bodyPr/>
        <a:lstStyle/>
        <a:p>
          <a:endParaRPr lang="en-US"/>
        </a:p>
      </dgm:t>
    </dgm:pt>
    <dgm:pt modelId="{F78B48D1-D216-40A2-B992-B2BB7B391704}" type="sibTrans" cxnId="{79EF2D7C-DD1C-4F09-97E8-3BFA5D1CA9CD}">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D3A38DD6-230D-48E8-9003-FD426A437458}" type="pres">
      <dgm:prSet presAssocID="{6C9F311E-9947-4789-B7AE-564ED2B62EC6}" presName="parTxOnly" presStyleLbl="node1" presStyleIdx="3" presStyleCnt="5">
        <dgm:presLayoutVars>
          <dgm:chMax val="0"/>
          <dgm:chPref val="0"/>
          <dgm:bulletEnabled val="1"/>
        </dgm:presLayoutVars>
      </dgm:prSet>
      <dgm:spPr/>
      <dgm:t>
        <a:bodyPr/>
        <a:lstStyle/>
        <a:p>
          <a:endParaRPr lang="en-US"/>
        </a:p>
      </dgm:t>
    </dgm:pt>
    <dgm:pt modelId="{EB6124DC-DAC6-4B19-AF90-B75137938D0E}" type="pres">
      <dgm:prSet presAssocID="{F78B48D1-D216-40A2-B992-B2BB7B391704}" presName="parTxOnlySpace" presStyleCnt="0"/>
      <dgm:spPr/>
    </dgm:pt>
    <dgm:pt modelId="{80F0263D-EB5E-48F3-901A-680060B55DD1}" type="pres">
      <dgm:prSet presAssocID="{AFF393DE-31F5-4D0B-A33C-B0B6EF401C00}"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79EF2D7C-DD1C-4F09-97E8-3BFA5D1CA9CD}" srcId="{8BBEC029-A747-45CC-B8E1-9A25F5493A2F}" destId="{6C9F311E-9947-4789-B7AE-564ED2B62EC6}" srcOrd="3" destOrd="0" parTransId="{D9FEB6F6-9910-4B3A-A23D-E887E7C977FD}" sibTransId="{F78B48D1-D216-40A2-B992-B2BB7B391704}"/>
    <dgm:cxn modelId="{45672973-253A-48C7-9331-AC2C121CEE99}" srcId="{8BBEC029-A747-45CC-B8E1-9A25F5493A2F}" destId="{888B0F56-D3E0-4D2A-8F58-185940FCC245}" srcOrd="1" destOrd="0" parTransId="{AAA1ED62-6105-44B6-851F-D5FDAE10DAFE}" sibTransId="{86B9F127-E270-48F6-998B-976800B0CAC3}"/>
    <dgm:cxn modelId="{F64EC660-0314-422E-9F75-F025957351B0}" type="presOf" srcId="{8BBEC029-A747-45CC-B8E1-9A25F5493A2F}" destId="{8CC90023-FCD0-4131-A91D-5B819D4173F5}" srcOrd="0" destOrd="0" presId="urn:microsoft.com/office/officeart/2005/8/layout/chevron1"/>
    <dgm:cxn modelId="{5BDD2296-4A38-49C5-BB5D-2F2943DE3ECB}" type="presOf" srcId="{888B0F56-D3E0-4D2A-8F58-185940FCC245}" destId="{F6008EDA-0222-43DC-968A-079373F2DAB6}" srcOrd="0" destOrd="0" presId="urn:microsoft.com/office/officeart/2005/8/layout/chevron1"/>
    <dgm:cxn modelId="{C8BB1C48-14A7-4C1C-9563-34F4431243B9}" type="presOf" srcId="{275B7F34-7034-428C-A4B0-241C8FB4BA24}" destId="{8FA36B85-2F24-465C-BEFC-C744A370A067}" srcOrd="0" destOrd="0" presId="urn:microsoft.com/office/officeart/2005/8/layout/chevron1"/>
    <dgm:cxn modelId="{952A3450-64B9-4D6F-A629-BCBDDCBFD5A8}" type="presOf" srcId="{AFF393DE-31F5-4D0B-A33C-B0B6EF401C00}" destId="{80F0263D-EB5E-48F3-901A-680060B55DD1}" srcOrd="0" destOrd="0" presId="urn:microsoft.com/office/officeart/2005/8/layout/chevron1"/>
    <dgm:cxn modelId="{F71B8DC8-30BE-4A71-A052-B4684A79F2F0}" type="presOf" srcId="{BC1E4B10-3E1A-4C12-8B09-F333158EA75C}" destId="{355D150B-60FD-49F6-AC71-5CE8F634EA03}"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F66A1475-8AEC-43E7-A64D-6BD5FBA110F9}" srcId="{8BBEC029-A747-45CC-B8E1-9A25F5493A2F}" destId="{AFF393DE-31F5-4D0B-A33C-B0B6EF401C00}" srcOrd="4" destOrd="0" parTransId="{3D0D3906-3454-4A2F-BFF3-746ED6760059}" sibTransId="{B973DA56-3994-4618-8768-62BEF8BDB444}"/>
    <dgm:cxn modelId="{3E26CE15-9391-4562-BAEA-1074D768DB59}" type="presOf" srcId="{6C9F311E-9947-4789-B7AE-564ED2B62EC6}" destId="{D3A38DD6-230D-48E8-9003-FD426A437458}" srcOrd="0" destOrd="0" presId="urn:microsoft.com/office/officeart/2005/8/layout/chevron1"/>
    <dgm:cxn modelId="{BB49DD68-AC04-4E92-B728-13BFBE0C8A6F}" type="presParOf" srcId="{8CC90023-FCD0-4131-A91D-5B819D4173F5}" destId="{355D150B-60FD-49F6-AC71-5CE8F634EA03}" srcOrd="0" destOrd="0" presId="urn:microsoft.com/office/officeart/2005/8/layout/chevron1"/>
    <dgm:cxn modelId="{A78F5F1F-C405-4FE1-B295-CB525D410E8A}" type="presParOf" srcId="{8CC90023-FCD0-4131-A91D-5B819D4173F5}" destId="{B5EBECBE-BBAB-4417-93E7-1F231F1503B3}" srcOrd="1" destOrd="0" presId="urn:microsoft.com/office/officeart/2005/8/layout/chevron1"/>
    <dgm:cxn modelId="{17C7E055-CC18-4549-9414-5C2557E0C958}" type="presParOf" srcId="{8CC90023-FCD0-4131-A91D-5B819D4173F5}" destId="{F6008EDA-0222-43DC-968A-079373F2DAB6}" srcOrd="2" destOrd="0" presId="urn:microsoft.com/office/officeart/2005/8/layout/chevron1"/>
    <dgm:cxn modelId="{A5E946A4-074E-48F7-8CFC-EFEDEFA2C261}" type="presParOf" srcId="{8CC90023-FCD0-4131-A91D-5B819D4173F5}" destId="{C9462577-875F-47DF-A7FA-0DE8FCC9D632}" srcOrd="3" destOrd="0" presId="urn:microsoft.com/office/officeart/2005/8/layout/chevron1"/>
    <dgm:cxn modelId="{25573044-5DD0-4822-85E6-085425601B42}" type="presParOf" srcId="{8CC90023-FCD0-4131-A91D-5B819D4173F5}" destId="{8FA36B85-2F24-465C-BEFC-C744A370A067}" srcOrd="4" destOrd="0" presId="urn:microsoft.com/office/officeart/2005/8/layout/chevron1"/>
    <dgm:cxn modelId="{99EA3326-8465-4970-8C45-3D77F7A28BD8}" type="presParOf" srcId="{8CC90023-FCD0-4131-A91D-5B819D4173F5}" destId="{94CE6D0F-168C-432A-A58D-15E439EA6497}" srcOrd="5" destOrd="0" presId="urn:microsoft.com/office/officeart/2005/8/layout/chevron1"/>
    <dgm:cxn modelId="{29517048-EC83-409E-8032-94BC06CDE1F1}" type="presParOf" srcId="{8CC90023-FCD0-4131-A91D-5B819D4173F5}" destId="{D3A38DD6-230D-48E8-9003-FD426A437458}" srcOrd="6" destOrd="0" presId="urn:microsoft.com/office/officeart/2005/8/layout/chevron1"/>
    <dgm:cxn modelId="{FC0C69E7-0AF9-4535-A8AA-9B38C0161DD8}" type="presParOf" srcId="{8CC90023-FCD0-4131-A91D-5B819D4173F5}" destId="{EB6124DC-DAC6-4B19-AF90-B75137938D0E}" srcOrd="7" destOrd="0" presId="urn:microsoft.com/office/officeart/2005/8/layout/chevron1"/>
    <dgm:cxn modelId="{04A01AC2-60A0-4769-8C6B-F0714EE92845}" type="presParOf" srcId="{8CC90023-FCD0-4131-A91D-5B819D4173F5}" destId="{80F0263D-EB5E-48F3-901A-680060B55DD1}"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33006F"/>
        </a:solidFill>
        <a:ln>
          <a:noFill/>
        </a:ln>
      </dgm:spPr>
      <dgm:t>
        <a:bodyPr/>
        <a:lstStyle/>
        <a:p>
          <a:r>
            <a:rPr lang="en-US" dirty="0" smtClean="0"/>
            <a:t>Defining the Problem</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999999"/>
        </a:solidFill>
        <a:ln>
          <a:noFill/>
        </a:ln>
      </dgm:spPr>
      <dgm:t>
        <a:bodyPr/>
        <a:lstStyle/>
        <a:p>
          <a:r>
            <a:rPr lang="en-US" dirty="0" smtClean="0"/>
            <a:t> </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E00CF95D-F927-4A68-A9FF-C46CDBC1EC7D}" type="presOf" srcId="{8BBEC029-A747-45CC-B8E1-9A25F5493A2F}" destId="{8CC90023-FCD0-4131-A91D-5B819D4173F5}" srcOrd="0" destOrd="0" presId="urn:microsoft.com/office/officeart/2005/8/layout/chevron1"/>
    <dgm:cxn modelId="{A83127EE-302A-41EF-B9ED-05400687EB2F}" srcId="{8BBEC029-A747-45CC-B8E1-9A25F5493A2F}" destId="{BC1E4B10-3E1A-4C12-8B09-F333158EA75C}" srcOrd="0" destOrd="0" parTransId="{4249737B-65AC-40E6-A2A6-8C8600115FE0}" sibTransId="{DD89223B-79F0-4651-A4F3-45C8814E3C1D}"/>
    <dgm:cxn modelId="{33EC0B87-6A3C-477A-AFB7-580B9B1897D4}" srcId="{8BBEC029-A747-45CC-B8E1-9A25F5493A2F}" destId="{D42E5693-200E-4947-938E-71FB34545426}" srcOrd="4" destOrd="0" parTransId="{74EB73C2-F73B-49D0-AF3C-A73CB78B07A2}" sibTransId="{8C737CCD-EAE8-4044-BC3A-87BA209C0D60}"/>
    <dgm:cxn modelId="{DFFA678B-EF7A-45A0-A962-B534FE1CA5DF}" type="presOf" srcId="{D42E5693-200E-4947-938E-71FB34545426}" destId="{0880EBB1-1D36-4AD1-96D3-B9FF3B8BF7B4}" srcOrd="0" destOrd="0" presId="urn:microsoft.com/office/officeart/2005/8/layout/chevron1"/>
    <dgm:cxn modelId="{7F496852-3AF9-4DF4-991C-DE38B9E7E902}" type="presOf" srcId="{BC1E4B10-3E1A-4C12-8B09-F333158EA75C}" destId="{355D150B-60FD-49F6-AC71-5CE8F634EA03}" srcOrd="0" destOrd="0" presId="urn:microsoft.com/office/officeart/2005/8/layout/chevron1"/>
    <dgm:cxn modelId="{B9B72840-CD9F-4861-85BC-16CBF3C6E087}" type="presOf" srcId="{275B7F34-7034-428C-A4B0-241C8FB4BA24}" destId="{8FA36B85-2F24-465C-BEFC-C744A370A067}" srcOrd="0" destOrd="0" presId="urn:microsoft.com/office/officeart/2005/8/layout/chevron1"/>
    <dgm:cxn modelId="{5CF9F241-69FC-49BC-825C-9ECE746460B4}" type="presOf" srcId="{AFF393DE-31F5-4D0B-A33C-B0B6EF401C00}" destId="{80F0263D-EB5E-48F3-901A-680060B55DD1}"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0833451A-0883-4221-95C8-D596D82626AA}" type="presOf" srcId="{888B0F56-D3E0-4D2A-8F58-185940FCC245}" destId="{F6008EDA-0222-43DC-968A-079373F2DAB6}"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F66A1475-8AEC-43E7-A64D-6BD5FBA110F9}" srcId="{8BBEC029-A747-45CC-B8E1-9A25F5493A2F}" destId="{AFF393DE-31F5-4D0B-A33C-B0B6EF401C00}" srcOrd="3" destOrd="0" parTransId="{3D0D3906-3454-4A2F-BFF3-746ED6760059}" sibTransId="{B973DA56-3994-4618-8768-62BEF8BDB444}"/>
    <dgm:cxn modelId="{989D5277-B805-4951-9F91-9B7F6BC3E413}" type="presParOf" srcId="{8CC90023-FCD0-4131-A91D-5B819D4173F5}" destId="{355D150B-60FD-49F6-AC71-5CE8F634EA03}" srcOrd="0" destOrd="0" presId="urn:microsoft.com/office/officeart/2005/8/layout/chevron1"/>
    <dgm:cxn modelId="{9B5D8F1C-30B2-49EF-9899-21B75982E660}" type="presParOf" srcId="{8CC90023-FCD0-4131-A91D-5B819D4173F5}" destId="{B5EBECBE-BBAB-4417-93E7-1F231F1503B3}" srcOrd="1" destOrd="0" presId="urn:microsoft.com/office/officeart/2005/8/layout/chevron1"/>
    <dgm:cxn modelId="{8EA1E737-1BBA-4B7A-B810-CAF4E537C41A}" type="presParOf" srcId="{8CC90023-FCD0-4131-A91D-5B819D4173F5}" destId="{F6008EDA-0222-43DC-968A-079373F2DAB6}" srcOrd="2" destOrd="0" presId="urn:microsoft.com/office/officeart/2005/8/layout/chevron1"/>
    <dgm:cxn modelId="{76537DA3-8C0D-4E1B-93C2-A04109F1AEEF}" type="presParOf" srcId="{8CC90023-FCD0-4131-A91D-5B819D4173F5}" destId="{C9462577-875F-47DF-A7FA-0DE8FCC9D632}" srcOrd="3" destOrd="0" presId="urn:microsoft.com/office/officeart/2005/8/layout/chevron1"/>
    <dgm:cxn modelId="{D80C748F-511A-438D-981B-309FD63BCC16}" type="presParOf" srcId="{8CC90023-FCD0-4131-A91D-5B819D4173F5}" destId="{8FA36B85-2F24-465C-BEFC-C744A370A067}" srcOrd="4" destOrd="0" presId="urn:microsoft.com/office/officeart/2005/8/layout/chevron1"/>
    <dgm:cxn modelId="{4282CDD0-3343-4E11-BC7F-462627B43181}" type="presParOf" srcId="{8CC90023-FCD0-4131-A91D-5B819D4173F5}" destId="{94CE6D0F-168C-432A-A58D-15E439EA6497}" srcOrd="5" destOrd="0" presId="urn:microsoft.com/office/officeart/2005/8/layout/chevron1"/>
    <dgm:cxn modelId="{6B8D707D-BA3B-4B3A-BA69-9305721F905B}" type="presParOf" srcId="{8CC90023-FCD0-4131-A91D-5B819D4173F5}" destId="{80F0263D-EB5E-48F3-901A-680060B55DD1}" srcOrd="6" destOrd="0" presId="urn:microsoft.com/office/officeart/2005/8/layout/chevron1"/>
    <dgm:cxn modelId="{23DC8D86-4CF6-41F8-8918-EA8441E964A8}" type="presParOf" srcId="{8CC90023-FCD0-4131-A91D-5B819D4173F5}" destId="{D3237ABE-DA6D-4C0E-9B39-30BAF805DD09}" srcOrd="7" destOrd="0" presId="urn:microsoft.com/office/officeart/2005/8/layout/chevron1"/>
    <dgm:cxn modelId="{06C763E8-2260-4C50-945D-61516AFC9B6B}"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5940D1-4895-4D15-B12B-0EBAFCB9140A}"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6E518097-CFD0-473E-B1FF-30A53BC3A94A}">
      <dgm:prSet phldrT="[Text]"/>
      <dgm:spPr/>
      <dgm:t>
        <a:bodyPr/>
        <a:lstStyle/>
        <a:p>
          <a:r>
            <a:rPr lang="en-US" dirty="0" smtClean="0"/>
            <a:t>Do you prefer an app for students only?</a:t>
          </a:r>
          <a:endParaRPr lang="en-US" dirty="0"/>
        </a:p>
      </dgm:t>
    </dgm:pt>
    <dgm:pt modelId="{830CFC98-9C7F-4CC1-AA28-4097E945381D}" type="parTrans" cxnId="{388E72A8-8445-4FC4-9684-4C6E3027B104}">
      <dgm:prSet/>
      <dgm:spPr/>
      <dgm:t>
        <a:bodyPr/>
        <a:lstStyle/>
        <a:p>
          <a:endParaRPr lang="en-US"/>
        </a:p>
      </dgm:t>
    </dgm:pt>
    <dgm:pt modelId="{28F98C8B-164C-4299-84C2-1EC6E3585BDE}" type="sibTrans" cxnId="{388E72A8-8445-4FC4-9684-4C6E3027B104}">
      <dgm:prSet/>
      <dgm:spPr/>
      <dgm:t>
        <a:bodyPr/>
        <a:lstStyle/>
        <a:p>
          <a:endParaRPr lang="en-US"/>
        </a:p>
      </dgm:t>
    </dgm:pt>
    <dgm:pt modelId="{3A042C8C-EEFE-47F8-998A-1852E75C28E7}">
      <dgm:prSet phldrT="[Text]"/>
      <dgm:spPr/>
      <dgm:t>
        <a:bodyPr/>
        <a:lstStyle/>
        <a:p>
          <a:r>
            <a:rPr lang="en-US" dirty="0" smtClean="0"/>
            <a:t>How do you buy food: Grocery Stores or Restaurants?</a:t>
          </a:r>
          <a:endParaRPr lang="en-US" dirty="0"/>
        </a:p>
      </dgm:t>
    </dgm:pt>
    <dgm:pt modelId="{B8B5B4DE-7EA3-4730-9AC1-77410894512C}" type="parTrans" cxnId="{6A9EB3EB-5999-4B78-AC7A-95E9814AACDD}">
      <dgm:prSet/>
      <dgm:spPr/>
      <dgm:t>
        <a:bodyPr/>
        <a:lstStyle/>
        <a:p>
          <a:endParaRPr lang="en-US"/>
        </a:p>
      </dgm:t>
    </dgm:pt>
    <dgm:pt modelId="{8E4DFC1B-4C80-4B0B-9696-D975D15AB289}" type="sibTrans" cxnId="{6A9EB3EB-5999-4B78-AC7A-95E9814AACDD}">
      <dgm:prSet/>
      <dgm:spPr/>
      <dgm:t>
        <a:bodyPr/>
        <a:lstStyle/>
        <a:p>
          <a:endParaRPr lang="en-US"/>
        </a:p>
      </dgm:t>
    </dgm:pt>
    <dgm:pt modelId="{8429829A-AEF4-4CDB-B909-747BFCB549F7}">
      <dgm:prSet phldrT="[Text]"/>
      <dgm:spPr/>
      <dgm:t>
        <a:bodyPr/>
        <a:lstStyle/>
        <a:p>
          <a:r>
            <a:rPr lang="en-US" dirty="0" smtClean="0"/>
            <a:t>Do you care about how much you spend on food?</a:t>
          </a:r>
          <a:endParaRPr lang="en-US" dirty="0"/>
        </a:p>
      </dgm:t>
    </dgm:pt>
    <dgm:pt modelId="{740BE33B-168D-472B-A5D3-3C56A6F8FA11}" type="parTrans" cxnId="{6C10A351-C0B5-4DD5-9A57-D576B5017A8E}">
      <dgm:prSet/>
      <dgm:spPr/>
      <dgm:t>
        <a:bodyPr/>
        <a:lstStyle/>
        <a:p>
          <a:endParaRPr lang="en-US"/>
        </a:p>
      </dgm:t>
    </dgm:pt>
    <dgm:pt modelId="{66301E8B-6821-40E7-9CCD-1565C6EB608F}" type="sibTrans" cxnId="{6C10A351-C0B5-4DD5-9A57-D576B5017A8E}">
      <dgm:prSet/>
      <dgm:spPr/>
      <dgm:t>
        <a:bodyPr/>
        <a:lstStyle/>
        <a:p>
          <a:endParaRPr lang="en-US"/>
        </a:p>
      </dgm:t>
    </dgm:pt>
    <dgm:pt modelId="{C4BDC120-1A01-4F2A-964C-294CA598EC58}">
      <dgm:prSet phldrT="[Text]"/>
      <dgm:spPr/>
      <dgm:t>
        <a:bodyPr/>
        <a:lstStyle/>
        <a:p>
          <a:r>
            <a:rPr lang="en-US" dirty="0" smtClean="0"/>
            <a:t>Guidance </a:t>
          </a:r>
          <a:r>
            <a:rPr lang="en-US" smtClean="0"/>
            <a:t>for Design</a:t>
          </a:r>
          <a:endParaRPr lang="en-US" dirty="0"/>
        </a:p>
      </dgm:t>
    </dgm:pt>
    <dgm:pt modelId="{7685B1EF-8932-4C20-B70A-0B0C02B6B6C7}" type="parTrans" cxnId="{CA5D6BED-6153-40F5-BDED-4571F186CB74}">
      <dgm:prSet/>
      <dgm:spPr/>
      <dgm:t>
        <a:bodyPr/>
        <a:lstStyle/>
        <a:p>
          <a:endParaRPr lang="en-US"/>
        </a:p>
      </dgm:t>
    </dgm:pt>
    <dgm:pt modelId="{DE04B64A-7C68-4F8B-B97E-043E520AA50C}" type="sibTrans" cxnId="{CA5D6BED-6153-40F5-BDED-4571F186CB74}">
      <dgm:prSet/>
      <dgm:spPr/>
      <dgm:t>
        <a:bodyPr/>
        <a:lstStyle/>
        <a:p>
          <a:endParaRPr lang="en-US"/>
        </a:p>
      </dgm:t>
    </dgm:pt>
    <dgm:pt modelId="{BCA8485F-03AE-4E81-A70E-E5374D564FA6}" type="pres">
      <dgm:prSet presAssocID="{E55940D1-4895-4D15-B12B-0EBAFCB9140A}" presName="Name0" presStyleCnt="0">
        <dgm:presLayoutVars>
          <dgm:chMax val="4"/>
          <dgm:resizeHandles val="exact"/>
        </dgm:presLayoutVars>
      </dgm:prSet>
      <dgm:spPr/>
      <dgm:t>
        <a:bodyPr/>
        <a:lstStyle/>
        <a:p>
          <a:endParaRPr lang="en-US"/>
        </a:p>
      </dgm:t>
    </dgm:pt>
    <dgm:pt modelId="{D9D5300E-82D5-49E4-A41B-E71380CD6E92}" type="pres">
      <dgm:prSet presAssocID="{E55940D1-4895-4D15-B12B-0EBAFCB9140A}" presName="ellipse" presStyleLbl="trBgShp" presStyleIdx="0" presStyleCnt="1"/>
      <dgm:spPr/>
    </dgm:pt>
    <dgm:pt modelId="{2D29E4F3-B74C-4595-91AC-9776C18FABFB}" type="pres">
      <dgm:prSet presAssocID="{E55940D1-4895-4D15-B12B-0EBAFCB9140A}" presName="arrow1" presStyleLbl="fgShp" presStyleIdx="0" presStyleCnt="1"/>
      <dgm:spPr/>
    </dgm:pt>
    <dgm:pt modelId="{D6D8B34C-4F6C-43C3-B481-E269610B15D9}" type="pres">
      <dgm:prSet presAssocID="{E55940D1-4895-4D15-B12B-0EBAFCB9140A}" presName="rectangle" presStyleLbl="revTx" presStyleIdx="0" presStyleCnt="1">
        <dgm:presLayoutVars>
          <dgm:bulletEnabled val="1"/>
        </dgm:presLayoutVars>
      </dgm:prSet>
      <dgm:spPr/>
      <dgm:t>
        <a:bodyPr/>
        <a:lstStyle/>
        <a:p>
          <a:endParaRPr lang="en-US"/>
        </a:p>
      </dgm:t>
    </dgm:pt>
    <dgm:pt modelId="{1FD3FB90-C10B-41FF-9D39-A25AC4DD9ECF}" type="pres">
      <dgm:prSet presAssocID="{3A042C8C-EEFE-47F8-998A-1852E75C28E7}" presName="item1" presStyleLbl="node1" presStyleIdx="0" presStyleCnt="3">
        <dgm:presLayoutVars>
          <dgm:bulletEnabled val="1"/>
        </dgm:presLayoutVars>
      </dgm:prSet>
      <dgm:spPr/>
      <dgm:t>
        <a:bodyPr/>
        <a:lstStyle/>
        <a:p>
          <a:endParaRPr lang="en-US"/>
        </a:p>
      </dgm:t>
    </dgm:pt>
    <dgm:pt modelId="{97E9CF9F-C997-498B-A6B6-5F71707702DE}" type="pres">
      <dgm:prSet presAssocID="{8429829A-AEF4-4CDB-B909-747BFCB549F7}" presName="item2" presStyleLbl="node1" presStyleIdx="1" presStyleCnt="3">
        <dgm:presLayoutVars>
          <dgm:bulletEnabled val="1"/>
        </dgm:presLayoutVars>
      </dgm:prSet>
      <dgm:spPr/>
      <dgm:t>
        <a:bodyPr/>
        <a:lstStyle/>
        <a:p>
          <a:endParaRPr lang="en-US"/>
        </a:p>
      </dgm:t>
    </dgm:pt>
    <dgm:pt modelId="{D3D70234-1706-4308-93B7-C6B8493E7CF1}" type="pres">
      <dgm:prSet presAssocID="{C4BDC120-1A01-4F2A-964C-294CA598EC58}" presName="item3" presStyleLbl="node1" presStyleIdx="2" presStyleCnt="3">
        <dgm:presLayoutVars>
          <dgm:bulletEnabled val="1"/>
        </dgm:presLayoutVars>
      </dgm:prSet>
      <dgm:spPr/>
      <dgm:t>
        <a:bodyPr/>
        <a:lstStyle/>
        <a:p>
          <a:endParaRPr lang="en-US"/>
        </a:p>
      </dgm:t>
    </dgm:pt>
    <dgm:pt modelId="{4C46095C-FEDC-457C-9A28-FCD7939EB4A5}" type="pres">
      <dgm:prSet presAssocID="{E55940D1-4895-4D15-B12B-0EBAFCB9140A}" presName="funnel" presStyleLbl="trAlignAcc1" presStyleIdx="0" presStyleCnt="1"/>
      <dgm:spPr/>
    </dgm:pt>
  </dgm:ptLst>
  <dgm:cxnLst>
    <dgm:cxn modelId="{FCB64DA5-B169-41E8-86F3-9A5C4589C3EB}" type="presOf" srcId="{6E518097-CFD0-473E-B1FF-30A53BC3A94A}" destId="{D3D70234-1706-4308-93B7-C6B8493E7CF1}" srcOrd="0" destOrd="0" presId="urn:microsoft.com/office/officeart/2005/8/layout/funnel1"/>
    <dgm:cxn modelId="{388E72A8-8445-4FC4-9684-4C6E3027B104}" srcId="{E55940D1-4895-4D15-B12B-0EBAFCB9140A}" destId="{6E518097-CFD0-473E-B1FF-30A53BC3A94A}" srcOrd="0" destOrd="0" parTransId="{830CFC98-9C7F-4CC1-AA28-4097E945381D}" sibTransId="{28F98C8B-164C-4299-84C2-1EC6E3585BDE}"/>
    <dgm:cxn modelId="{CA5D6BED-6153-40F5-BDED-4571F186CB74}" srcId="{E55940D1-4895-4D15-B12B-0EBAFCB9140A}" destId="{C4BDC120-1A01-4F2A-964C-294CA598EC58}" srcOrd="3" destOrd="0" parTransId="{7685B1EF-8932-4C20-B70A-0B0C02B6B6C7}" sibTransId="{DE04B64A-7C68-4F8B-B97E-043E520AA50C}"/>
    <dgm:cxn modelId="{D5C17252-E800-4578-82E5-5BCD2A814ED6}" type="presOf" srcId="{E55940D1-4895-4D15-B12B-0EBAFCB9140A}" destId="{BCA8485F-03AE-4E81-A70E-E5374D564FA6}" srcOrd="0" destOrd="0" presId="urn:microsoft.com/office/officeart/2005/8/layout/funnel1"/>
    <dgm:cxn modelId="{6A9EB3EB-5999-4B78-AC7A-95E9814AACDD}" srcId="{E55940D1-4895-4D15-B12B-0EBAFCB9140A}" destId="{3A042C8C-EEFE-47F8-998A-1852E75C28E7}" srcOrd="1" destOrd="0" parTransId="{B8B5B4DE-7EA3-4730-9AC1-77410894512C}" sibTransId="{8E4DFC1B-4C80-4B0B-9696-D975D15AB289}"/>
    <dgm:cxn modelId="{D4818D66-D4B1-49DC-AD9D-7376D89CA001}" type="presOf" srcId="{C4BDC120-1A01-4F2A-964C-294CA598EC58}" destId="{D6D8B34C-4F6C-43C3-B481-E269610B15D9}" srcOrd="0" destOrd="0" presId="urn:microsoft.com/office/officeart/2005/8/layout/funnel1"/>
    <dgm:cxn modelId="{6B924741-0726-4B4A-B520-5D15BF579875}" type="presOf" srcId="{8429829A-AEF4-4CDB-B909-747BFCB549F7}" destId="{1FD3FB90-C10B-41FF-9D39-A25AC4DD9ECF}" srcOrd="0" destOrd="0" presId="urn:microsoft.com/office/officeart/2005/8/layout/funnel1"/>
    <dgm:cxn modelId="{9D51719A-314C-43FC-AF7F-DFFDB79D2BC0}" type="presOf" srcId="{3A042C8C-EEFE-47F8-998A-1852E75C28E7}" destId="{97E9CF9F-C997-498B-A6B6-5F71707702DE}" srcOrd="0" destOrd="0" presId="urn:microsoft.com/office/officeart/2005/8/layout/funnel1"/>
    <dgm:cxn modelId="{6C10A351-C0B5-4DD5-9A57-D576B5017A8E}" srcId="{E55940D1-4895-4D15-B12B-0EBAFCB9140A}" destId="{8429829A-AEF4-4CDB-B909-747BFCB549F7}" srcOrd="2" destOrd="0" parTransId="{740BE33B-168D-472B-A5D3-3C56A6F8FA11}" sibTransId="{66301E8B-6821-40E7-9CCD-1565C6EB608F}"/>
    <dgm:cxn modelId="{8F35A0D3-AE12-47B0-BE18-D95CE62FF469}" type="presParOf" srcId="{BCA8485F-03AE-4E81-A70E-E5374D564FA6}" destId="{D9D5300E-82D5-49E4-A41B-E71380CD6E92}" srcOrd="0" destOrd="0" presId="urn:microsoft.com/office/officeart/2005/8/layout/funnel1"/>
    <dgm:cxn modelId="{F53923B5-97EC-4858-AB46-0D401331A8D5}" type="presParOf" srcId="{BCA8485F-03AE-4E81-A70E-E5374D564FA6}" destId="{2D29E4F3-B74C-4595-91AC-9776C18FABFB}" srcOrd="1" destOrd="0" presId="urn:microsoft.com/office/officeart/2005/8/layout/funnel1"/>
    <dgm:cxn modelId="{0EBCF4B4-F557-419D-8EED-8C33FC4C7D98}" type="presParOf" srcId="{BCA8485F-03AE-4E81-A70E-E5374D564FA6}" destId="{D6D8B34C-4F6C-43C3-B481-E269610B15D9}" srcOrd="2" destOrd="0" presId="urn:microsoft.com/office/officeart/2005/8/layout/funnel1"/>
    <dgm:cxn modelId="{549F9BB6-75F7-4EE5-B9EE-471DE598BA2E}" type="presParOf" srcId="{BCA8485F-03AE-4E81-A70E-E5374D564FA6}" destId="{1FD3FB90-C10B-41FF-9D39-A25AC4DD9ECF}" srcOrd="3" destOrd="0" presId="urn:microsoft.com/office/officeart/2005/8/layout/funnel1"/>
    <dgm:cxn modelId="{6EC1565E-9568-4844-A08D-D1343D9FC7D1}" type="presParOf" srcId="{BCA8485F-03AE-4E81-A70E-E5374D564FA6}" destId="{97E9CF9F-C997-498B-A6B6-5F71707702DE}" srcOrd="4" destOrd="0" presId="urn:microsoft.com/office/officeart/2005/8/layout/funnel1"/>
    <dgm:cxn modelId="{AFBEBD54-727D-49C2-B95F-24357D33AF52}" type="presParOf" srcId="{BCA8485F-03AE-4E81-A70E-E5374D564FA6}" destId="{D3D70234-1706-4308-93B7-C6B8493E7CF1}" srcOrd="5" destOrd="0" presId="urn:microsoft.com/office/officeart/2005/8/layout/funnel1"/>
    <dgm:cxn modelId="{DF859526-27C7-4D7B-9712-F843E1B97E82}" type="presParOf" srcId="{BCA8485F-03AE-4E81-A70E-E5374D564FA6}" destId="{4C46095C-FEDC-457C-9A28-FCD7939EB4A5}"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33006F"/>
        </a:solidFill>
        <a:ln>
          <a:noFill/>
        </a:ln>
      </dgm:spPr>
      <dgm:t>
        <a:bodyPr/>
        <a:lstStyle/>
        <a:p>
          <a:r>
            <a:rPr lang="en-US" dirty="0" smtClean="0"/>
            <a:t>Defining the Problem</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999999"/>
        </a:solidFill>
        <a:ln>
          <a:noFill/>
        </a:ln>
      </dgm:spPr>
      <dgm:t>
        <a:bodyPr/>
        <a:lstStyle/>
        <a:p>
          <a:r>
            <a:rPr lang="en-US" dirty="0" smtClean="0"/>
            <a:t> </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38F58ACF-B6EB-4029-910B-92021D77B5FF}" srcId="{8BBEC029-A747-45CC-B8E1-9A25F5493A2F}" destId="{275B7F34-7034-428C-A4B0-241C8FB4BA24}" srcOrd="2" destOrd="0" parTransId="{CCFA2125-8E90-44B1-A537-505847E7B774}" sibTransId="{050C6C5F-A446-47A8-9F16-F6F47C05D148}"/>
    <dgm:cxn modelId="{45672973-253A-48C7-9331-AC2C121CEE99}" srcId="{8BBEC029-A747-45CC-B8E1-9A25F5493A2F}" destId="{888B0F56-D3E0-4D2A-8F58-185940FCC245}" srcOrd="1" destOrd="0" parTransId="{AAA1ED62-6105-44B6-851F-D5FDAE10DAFE}" sibTransId="{86B9F127-E270-48F6-998B-976800B0CAC3}"/>
    <dgm:cxn modelId="{49E23D69-1D4A-4AFC-BA42-720E3BE3636F}" type="presOf" srcId="{275B7F34-7034-428C-A4B0-241C8FB4BA24}" destId="{8FA36B85-2F24-465C-BEFC-C744A370A067}" srcOrd="0" destOrd="0" presId="urn:microsoft.com/office/officeart/2005/8/layout/chevron1"/>
    <dgm:cxn modelId="{91B2825F-32F2-4E34-A616-587D7385A608}" type="presOf" srcId="{888B0F56-D3E0-4D2A-8F58-185940FCC245}" destId="{F6008EDA-0222-43DC-968A-079373F2DAB6}" srcOrd="0" destOrd="0" presId="urn:microsoft.com/office/officeart/2005/8/layout/chevron1"/>
    <dgm:cxn modelId="{33EC0B87-6A3C-477A-AFB7-580B9B1897D4}" srcId="{8BBEC029-A747-45CC-B8E1-9A25F5493A2F}" destId="{D42E5693-200E-4947-938E-71FB34545426}" srcOrd="4" destOrd="0" parTransId="{74EB73C2-F73B-49D0-AF3C-A73CB78B07A2}" sibTransId="{8C737CCD-EAE8-4044-BC3A-87BA209C0D60}"/>
    <dgm:cxn modelId="{5D232BF9-EBEE-4AD1-BE48-A6CCE07DEB54}" type="presOf" srcId="{8BBEC029-A747-45CC-B8E1-9A25F5493A2F}" destId="{8CC90023-FCD0-4131-A91D-5B819D4173F5}" srcOrd="0" destOrd="0" presId="urn:microsoft.com/office/officeart/2005/8/layout/chevron1"/>
    <dgm:cxn modelId="{A83127EE-302A-41EF-B9ED-05400687EB2F}" srcId="{8BBEC029-A747-45CC-B8E1-9A25F5493A2F}" destId="{BC1E4B10-3E1A-4C12-8B09-F333158EA75C}" srcOrd="0" destOrd="0" parTransId="{4249737B-65AC-40E6-A2A6-8C8600115FE0}" sibTransId="{DD89223B-79F0-4651-A4F3-45C8814E3C1D}"/>
    <dgm:cxn modelId="{5080FB7E-5D00-45B8-BD61-30080DA90DA9}" type="presOf" srcId="{AFF393DE-31F5-4D0B-A33C-B0B6EF401C00}" destId="{80F0263D-EB5E-48F3-901A-680060B55DD1}" srcOrd="0" destOrd="0" presId="urn:microsoft.com/office/officeart/2005/8/layout/chevron1"/>
    <dgm:cxn modelId="{4F3304C7-4978-4E63-A598-310695E9AC8E}" type="presOf" srcId="{D42E5693-200E-4947-938E-71FB34545426}" destId="{0880EBB1-1D36-4AD1-96D3-B9FF3B8BF7B4}" srcOrd="0" destOrd="0" presId="urn:microsoft.com/office/officeart/2005/8/layout/chevron1"/>
    <dgm:cxn modelId="{F66A1475-8AEC-43E7-A64D-6BD5FBA110F9}" srcId="{8BBEC029-A747-45CC-B8E1-9A25F5493A2F}" destId="{AFF393DE-31F5-4D0B-A33C-B0B6EF401C00}" srcOrd="3" destOrd="0" parTransId="{3D0D3906-3454-4A2F-BFF3-746ED6760059}" sibTransId="{B973DA56-3994-4618-8768-62BEF8BDB444}"/>
    <dgm:cxn modelId="{0675B554-2D57-4F9F-90D6-43BF84F1774B}" type="presOf" srcId="{BC1E4B10-3E1A-4C12-8B09-F333158EA75C}" destId="{355D150B-60FD-49F6-AC71-5CE8F634EA03}" srcOrd="0" destOrd="0" presId="urn:microsoft.com/office/officeart/2005/8/layout/chevron1"/>
    <dgm:cxn modelId="{C3F58C53-A52B-42C0-B456-3F33AA809C5B}" type="presParOf" srcId="{8CC90023-FCD0-4131-A91D-5B819D4173F5}" destId="{355D150B-60FD-49F6-AC71-5CE8F634EA03}" srcOrd="0" destOrd="0" presId="urn:microsoft.com/office/officeart/2005/8/layout/chevron1"/>
    <dgm:cxn modelId="{0A608E73-D760-4B4C-BBC2-3B780EA74B9A}" type="presParOf" srcId="{8CC90023-FCD0-4131-A91D-5B819D4173F5}" destId="{B5EBECBE-BBAB-4417-93E7-1F231F1503B3}" srcOrd="1" destOrd="0" presId="urn:microsoft.com/office/officeart/2005/8/layout/chevron1"/>
    <dgm:cxn modelId="{401B8DA0-3209-47AD-8D50-E5225810BE85}" type="presParOf" srcId="{8CC90023-FCD0-4131-A91D-5B819D4173F5}" destId="{F6008EDA-0222-43DC-968A-079373F2DAB6}" srcOrd="2" destOrd="0" presId="urn:microsoft.com/office/officeart/2005/8/layout/chevron1"/>
    <dgm:cxn modelId="{D9702077-B27C-4752-A5C3-AA69611DE279}" type="presParOf" srcId="{8CC90023-FCD0-4131-A91D-5B819D4173F5}" destId="{C9462577-875F-47DF-A7FA-0DE8FCC9D632}" srcOrd="3" destOrd="0" presId="urn:microsoft.com/office/officeart/2005/8/layout/chevron1"/>
    <dgm:cxn modelId="{180AC9DF-EE13-4E2E-9167-4EFABA33E61A}" type="presParOf" srcId="{8CC90023-FCD0-4131-A91D-5B819D4173F5}" destId="{8FA36B85-2F24-465C-BEFC-C744A370A067}" srcOrd="4" destOrd="0" presId="urn:microsoft.com/office/officeart/2005/8/layout/chevron1"/>
    <dgm:cxn modelId="{453C25BE-5473-457C-8E70-DBD752F58CB2}" type="presParOf" srcId="{8CC90023-FCD0-4131-A91D-5B819D4173F5}" destId="{94CE6D0F-168C-432A-A58D-15E439EA6497}" srcOrd="5" destOrd="0" presId="urn:microsoft.com/office/officeart/2005/8/layout/chevron1"/>
    <dgm:cxn modelId="{7DEFB83C-DA60-4039-9A14-429B0810EFDA}" type="presParOf" srcId="{8CC90023-FCD0-4131-A91D-5B819D4173F5}" destId="{80F0263D-EB5E-48F3-901A-680060B55DD1}" srcOrd="6" destOrd="0" presId="urn:microsoft.com/office/officeart/2005/8/layout/chevron1"/>
    <dgm:cxn modelId="{7DD81B87-057C-4696-9786-93A47C8BBCE7}" type="presParOf" srcId="{8CC90023-FCD0-4131-A91D-5B819D4173F5}" destId="{D3237ABE-DA6D-4C0E-9B39-30BAF805DD09}" srcOrd="7" destOrd="0" presId="urn:microsoft.com/office/officeart/2005/8/layout/chevron1"/>
    <dgm:cxn modelId="{79640839-5C02-47AE-899A-B401ED1D0F8A}"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999999"/>
        </a:solidFill>
        <a:ln>
          <a:noFill/>
        </a:ln>
      </dgm:spPr>
      <dgm:t>
        <a:bodyPr/>
        <a:lstStyle/>
        <a:p>
          <a:r>
            <a:rPr lang="en-US" dirty="0" smtClean="0"/>
            <a:t> </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custT="1"/>
      <dgm:spPr>
        <a:solidFill>
          <a:srgbClr val="33006F"/>
        </a:solidFill>
        <a:ln>
          <a:noFill/>
        </a:ln>
      </dgm:spPr>
      <dgm:t>
        <a:bodyPr/>
        <a:lstStyle/>
        <a:p>
          <a:r>
            <a:rPr lang="en-US" sz="1050" dirty="0" smtClean="0"/>
            <a:t>Divergent Thinking</a:t>
          </a:r>
          <a:endParaRPr lang="en-US" sz="1050"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BB594987-08C4-4AA0-B951-C08AEC42AAAE}" type="presOf" srcId="{8BBEC029-A747-45CC-B8E1-9A25F5493A2F}" destId="{8CC90023-FCD0-4131-A91D-5B819D4173F5}" srcOrd="0" destOrd="0" presId="urn:microsoft.com/office/officeart/2005/8/layout/chevron1"/>
    <dgm:cxn modelId="{F66A1475-8AEC-43E7-A64D-6BD5FBA110F9}" srcId="{8BBEC029-A747-45CC-B8E1-9A25F5493A2F}" destId="{AFF393DE-31F5-4D0B-A33C-B0B6EF401C00}" srcOrd="3" destOrd="0" parTransId="{3D0D3906-3454-4A2F-BFF3-746ED6760059}" sibTransId="{B973DA56-3994-4618-8768-62BEF8BDB444}"/>
    <dgm:cxn modelId="{8EAF7563-1E11-485C-B7E1-0A621F798736}" type="presOf" srcId="{AFF393DE-31F5-4D0B-A33C-B0B6EF401C00}" destId="{80F0263D-EB5E-48F3-901A-680060B55DD1}" srcOrd="0" destOrd="0" presId="urn:microsoft.com/office/officeart/2005/8/layout/chevron1"/>
    <dgm:cxn modelId="{7DDB2DF8-4310-4805-9A3B-E94694D6FB60}" type="presOf" srcId="{888B0F56-D3E0-4D2A-8F58-185940FCC245}" destId="{F6008EDA-0222-43DC-968A-079373F2DAB6}"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38F58ACF-B6EB-4029-910B-92021D77B5FF}" srcId="{8BBEC029-A747-45CC-B8E1-9A25F5493A2F}" destId="{275B7F34-7034-428C-A4B0-241C8FB4BA24}" srcOrd="2" destOrd="0" parTransId="{CCFA2125-8E90-44B1-A537-505847E7B774}" sibTransId="{050C6C5F-A446-47A8-9F16-F6F47C05D148}"/>
    <dgm:cxn modelId="{220A374B-9434-43C2-8418-75C6BB775449}" type="presOf" srcId="{275B7F34-7034-428C-A4B0-241C8FB4BA24}" destId="{8FA36B85-2F24-465C-BEFC-C744A370A067}" srcOrd="0" destOrd="0" presId="urn:microsoft.com/office/officeart/2005/8/layout/chevron1"/>
    <dgm:cxn modelId="{9B67CD72-155A-420F-9E30-A2CD64711F86}" type="presOf" srcId="{BC1E4B10-3E1A-4C12-8B09-F333158EA75C}" destId="{355D150B-60FD-49F6-AC71-5CE8F634EA03}" srcOrd="0" destOrd="0" presId="urn:microsoft.com/office/officeart/2005/8/layout/chevron1"/>
    <dgm:cxn modelId="{33EC0B87-6A3C-477A-AFB7-580B9B1897D4}" srcId="{8BBEC029-A747-45CC-B8E1-9A25F5493A2F}" destId="{D42E5693-200E-4947-938E-71FB34545426}" srcOrd="4" destOrd="0" parTransId="{74EB73C2-F73B-49D0-AF3C-A73CB78B07A2}" sibTransId="{8C737CCD-EAE8-4044-BC3A-87BA209C0D60}"/>
    <dgm:cxn modelId="{20B2879E-61E8-4B4A-9F0A-06D10ECD71A7}" type="presOf" srcId="{D42E5693-200E-4947-938E-71FB34545426}" destId="{0880EBB1-1D36-4AD1-96D3-B9FF3B8BF7B4}" srcOrd="0" destOrd="0" presId="urn:microsoft.com/office/officeart/2005/8/layout/chevron1"/>
    <dgm:cxn modelId="{A83127EE-302A-41EF-B9ED-05400687EB2F}" srcId="{8BBEC029-A747-45CC-B8E1-9A25F5493A2F}" destId="{BC1E4B10-3E1A-4C12-8B09-F333158EA75C}" srcOrd="0" destOrd="0" parTransId="{4249737B-65AC-40E6-A2A6-8C8600115FE0}" sibTransId="{DD89223B-79F0-4651-A4F3-45C8814E3C1D}"/>
    <dgm:cxn modelId="{E031FA22-FEA3-44D2-A2CB-584B51420470}" type="presParOf" srcId="{8CC90023-FCD0-4131-A91D-5B819D4173F5}" destId="{355D150B-60FD-49F6-AC71-5CE8F634EA03}" srcOrd="0" destOrd="0" presId="urn:microsoft.com/office/officeart/2005/8/layout/chevron1"/>
    <dgm:cxn modelId="{1D75CE49-B129-4F30-AF19-2A0AA4B9BCE8}" type="presParOf" srcId="{8CC90023-FCD0-4131-A91D-5B819D4173F5}" destId="{B5EBECBE-BBAB-4417-93E7-1F231F1503B3}" srcOrd="1" destOrd="0" presId="urn:microsoft.com/office/officeart/2005/8/layout/chevron1"/>
    <dgm:cxn modelId="{23CC3F19-DEBC-4E22-8C58-46CA8913D80E}" type="presParOf" srcId="{8CC90023-FCD0-4131-A91D-5B819D4173F5}" destId="{F6008EDA-0222-43DC-968A-079373F2DAB6}" srcOrd="2" destOrd="0" presId="urn:microsoft.com/office/officeart/2005/8/layout/chevron1"/>
    <dgm:cxn modelId="{CA7459A4-182A-42ED-B686-BA2F29A4F841}" type="presParOf" srcId="{8CC90023-FCD0-4131-A91D-5B819D4173F5}" destId="{C9462577-875F-47DF-A7FA-0DE8FCC9D632}" srcOrd="3" destOrd="0" presId="urn:microsoft.com/office/officeart/2005/8/layout/chevron1"/>
    <dgm:cxn modelId="{6D5CC3CB-0CED-408E-B959-517BEB0B2323}" type="presParOf" srcId="{8CC90023-FCD0-4131-A91D-5B819D4173F5}" destId="{8FA36B85-2F24-465C-BEFC-C744A370A067}" srcOrd="4" destOrd="0" presId="urn:microsoft.com/office/officeart/2005/8/layout/chevron1"/>
    <dgm:cxn modelId="{8FD7536A-A52D-4FEF-976E-E709310DC5B1}" type="presParOf" srcId="{8CC90023-FCD0-4131-A91D-5B819D4173F5}" destId="{94CE6D0F-168C-432A-A58D-15E439EA6497}" srcOrd="5" destOrd="0" presId="urn:microsoft.com/office/officeart/2005/8/layout/chevron1"/>
    <dgm:cxn modelId="{1C908409-A482-4E08-9171-D9C25189E503}" type="presParOf" srcId="{8CC90023-FCD0-4131-A91D-5B819D4173F5}" destId="{80F0263D-EB5E-48F3-901A-680060B55DD1}" srcOrd="6" destOrd="0" presId="urn:microsoft.com/office/officeart/2005/8/layout/chevron1"/>
    <dgm:cxn modelId="{48B17E41-C6A4-4EF5-8578-973E469CCD58}" type="presParOf" srcId="{8CC90023-FCD0-4131-A91D-5B819D4173F5}" destId="{D3237ABE-DA6D-4C0E-9B39-30BAF805DD09}" srcOrd="7" destOrd="0" presId="urn:microsoft.com/office/officeart/2005/8/layout/chevron1"/>
    <dgm:cxn modelId="{5913D22F-68C5-4597-8DEC-E72D5AE2CA29}"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999999"/>
        </a:solidFill>
        <a:ln>
          <a:noFill/>
        </a:ln>
      </dgm:spPr>
      <dgm:t>
        <a:bodyPr/>
        <a:lstStyle/>
        <a:p>
          <a:r>
            <a:rPr lang="en-US" dirty="0" smtClean="0"/>
            <a:t> </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999999"/>
        </a:solidFill>
        <a:ln>
          <a:noFill/>
        </a:ln>
      </dgm:spPr>
      <dgm:t>
        <a:bodyPr/>
        <a:lstStyle/>
        <a:p>
          <a:r>
            <a:rPr lang="en-US" dirty="0" smtClean="0"/>
            <a:t> </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custT="1"/>
      <dgm:spPr>
        <a:solidFill>
          <a:srgbClr val="33006F"/>
        </a:solidFill>
        <a:ln>
          <a:noFill/>
        </a:ln>
      </dgm:spPr>
      <dgm:t>
        <a:bodyPr/>
        <a:lstStyle/>
        <a:p>
          <a:r>
            <a:rPr lang="en-US" sz="1050" dirty="0" smtClean="0"/>
            <a:t>Divergent Thinking</a:t>
          </a:r>
          <a:endParaRPr lang="en-US" sz="1050"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91BEAC65-D715-4EB4-9711-4D0D1178DEA6}" type="presOf" srcId="{8BBEC029-A747-45CC-B8E1-9A25F5493A2F}" destId="{8CC90023-FCD0-4131-A91D-5B819D4173F5}" srcOrd="0" destOrd="0" presId="urn:microsoft.com/office/officeart/2005/8/layout/chevron1"/>
    <dgm:cxn modelId="{33EC0B87-6A3C-477A-AFB7-580B9B1897D4}" srcId="{8BBEC029-A747-45CC-B8E1-9A25F5493A2F}" destId="{D42E5693-200E-4947-938E-71FB34545426}" srcOrd="4" destOrd="0" parTransId="{74EB73C2-F73B-49D0-AF3C-A73CB78B07A2}" sibTransId="{8C737CCD-EAE8-4044-BC3A-87BA209C0D60}"/>
    <dgm:cxn modelId="{2D6983FE-7AB1-4470-913E-180F8AC8DA2F}" type="presOf" srcId="{888B0F56-D3E0-4D2A-8F58-185940FCC245}" destId="{F6008EDA-0222-43DC-968A-079373F2DAB6}" srcOrd="0" destOrd="0" presId="urn:microsoft.com/office/officeart/2005/8/layout/chevron1"/>
    <dgm:cxn modelId="{48B4F668-4A1B-4700-8212-578A51F6E440}" type="presOf" srcId="{D42E5693-200E-4947-938E-71FB34545426}" destId="{0880EBB1-1D36-4AD1-96D3-B9FF3B8BF7B4}" srcOrd="0" destOrd="0" presId="urn:microsoft.com/office/officeart/2005/8/layout/chevron1"/>
    <dgm:cxn modelId="{C5142A0A-252C-41DC-A23B-7A6B5209D42D}" type="presOf" srcId="{BC1E4B10-3E1A-4C12-8B09-F333158EA75C}" destId="{355D150B-60FD-49F6-AC71-5CE8F634EA03}"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A4EE97D9-216A-4D68-BFAE-6616C33791E9}" type="presOf" srcId="{AFF393DE-31F5-4D0B-A33C-B0B6EF401C00}" destId="{80F0263D-EB5E-48F3-901A-680060B55DD1}" srcOrd="0" destOrd="0" presId="urn:microsoft.com/office/officeart/2005/8/layout/chevron1"/>
    <dgm:cxn modelId="{A2E964A5-16A8-441B-AE16-FC3F45DFDA18}" type="presOf" srcId="{275B7F34-7034-428C-A4B0-241C8FB4BA24}" destId="{8FA36B85-2F24-465C-BEFC-C744A370A067}"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F66A1475-8AEC-43E7-A64D-6BD5FBA110F9}" srcId="{8BBEC029-A747-45CC-B8E1-9A25F5493A2F}" destId="{AFF393DE-31F5-4D0B-A33C-B0B6EF401C00}" srcOrd="3" destOrd="0" parTransId="{3D0D3906-3454-4A2F-BFF3-746ED6760059}" sibTransId="{B973DA56-3994-4618-8768-62BEF8BDB444}"/>
    <dgm:cxn modelId="{E1BFAFB5-28F7-4A06-9A6F-0E87B027403F}" type="presParOf" srcId="{8CC90023-FCD0-4131-A91D-5B819D4173F5}" destId="{355D150B-60FD-49F6-AC71-5CE8F634EA03}" srcOrd="0" destOrd="0" presId="urn:microsoft.com/office/officeart/2005/8/layout/chevron1"/>
    <dgm:cxn modelId="{6E05D086-E4AE-4FEC-A3AB-E38DD69B867A}" type="presParOf" srcId="{8CC90023-FCD0-4131-A91D-5B819D4173F5}" destId="{B5EBECBE-BBAB-4417-93E7-1F231F1503B3}" srcOrd="1" destOrd="0" presId="urn:microsoft.com/office/officeart/2005/8/layout/chevron1"/>
    <dgm:cxn modelId="{02F8A35D-ED9B-4219-8052-32A024A60363}" type="presParOf" srcId="{8CC90023-FCD0-4131-A91D-5B819D4173F5}" destId="{F6008EDA-0222-43DC-968A-079373F2DAB6}" srcOrd="2" destOrd="0" presId="urn:microsoft.com/office/officeart/2005/8/layout/chevron1"/>
    <dgm:cxn modelId="{871D4F14-C669-44B2-A705-9BEBA102C909}" type="presParOf" srcId="{8CC90023-FCD0-4131-A91D-5B819D4173F5}" destId="{C9462577-875F-47DF-A7FA-0DE8FCC9D632}" srcOrd="3" destOrd="0" presId="urn:microsoft.com/office/officeart/2005/8/layout/chevron1"/>
    <dgm:cxn modelId="{8F066578-94EC-4ACC-B44C-D931DFD16E0D}" type="presParOf" srcId="{8CC90023-FCD0-4131-A91D-5B819D4173F5}" destId="{8FA36B85-2F24-465C-BEFC-C744A370A067}" srcOrd="4" destOrd="0" presId="urn:microsoft.com/office/officeart/2005/8/layout/chevron1"/>
    <dgm:cxn modelId="{7771FF60-FFF1-4BE3-86D2-2AA2C3B94D00}" type="presParOf" srcId="{8CC90023-FCD0-4131-A91D-5B819D4173F5}" destId="{94CE6D0F-168C-432A-A58D-15E439EA6497}" srcOrd="5" destOrd="0" presId="urn:microsoft.com/office/officeart/2005/8/layout/chevron1"/>
    <dgm:cxn modelId="{9D04CC14-7A96-45E6-B6AB-FBE7648E6749}" type="presParOf" srcId="{8CC90023-FCD0-4131-A91D-5B819D4173F5}" destId="{80F0263D-EB5E-48F3-901A-680060B55DD1}" srcOrd="6" destOrd="0" presId="urn:microsoft.com/office/officeart/2005/8/layout/chevron1"/>
    <dgm:cxn modelId="{68B59699-B266-42B6-BF20-CF1CAC2FAFCA}" type="presParOf" srcId="{8CC90023-FCD0-4131-A91D-5B819D4173F5}" destId="{D3237ABE-DA6D-4C0E-9B39-30BAF805DD09}" srcOrd="7" destOrd="0" presId="urn:microsoft.com/office/officeart/2005/8/layout/chevron1"/>
    <dgm:cxn modelId="{5E014BB1-7625-4387-9009-EE4C915DD7D6}"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999999"/>
        </a:solidFill>
        <a:ln>
          <a:noFill/>
        </a:ln>
      </dgm:spPr>
      <dgm:t>
        <a:bodyPr/>
        <a:lstStyle/>
        <a:p>
          <a:r>
            <a:rPr lang="en-US" dirty="0" smtClean="0"/>
            <a:t> </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33006F"/>
        </a:solidFill>
        <a:ln>
          <a:noFill/>
        </a:ln>
      </dgm:spPr>
      <dgm:t>
        <a:bodyPr/>
        <a:lstStyle/>
        <a:p>
          <a:r>
            <a:rPr lang="en-US" dirty="0" smtClean="0"/>
            <a:t>Convergent Thinking</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187FD3BD-D337-485A-BA14-2BF6A6A95396}" type="presOf" srcId="{D42E5693-200E-4947-938E-71FB34545426}" destId="{0880EBB1-1D36-4AD1-96D3-B9FF3B8BF7B4}" srcOrd="0" destOrd="0" presId="urn:microsoft.com/office/officeart/2005/8/layout/chevron1"/>
    <dgm:cxn modelId="{38F58ACF-B6EB-4029-910B-92021D77B5FF}" srcId="{8BBEC029-A747-45CC-B8E1-9A25F5493A2F}" destId="{275B7F34-7034-428C-A4B0-241C8FB4BA24}" srcOrd="2" destOrd="0" parTransId="{CCFA2125-8E90-44B1-A537-505847E7B774}" sibTransId="{050C6C5F-A446-47A8-9F16-F6F47C05D148}"/>
    <dgm:cxn modelId="{C826CA44-8DFC-461A-9A78-0661F73E85E7}" type="presOf" srcId="{BC1E4B10-3E1A-4C12-8B09-F333158EA75C}" destId="{355D150B-60FD-49F6-AC71-5CE8F634EA03}"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33EC0B87-6A3C-477A-AFB7-580B9B1897D4}" srcId="{8BBEC029-A747-45CC-B8E1-9A25F5493A2F}" destId="{D42E5693-200E-4947-938E-71FB34545426}" srcOrd="4" destOrd="0" parTransId="{74EB73C2-F73B-49D0-AF3C-A73CB78B07A2}" sibTransId="{8C737CCD-EAE8-4044-BC3A-87BA209C0D60}"/>
    <dgm:cxn modelId="{A83127EE-302A-41EF-B9ED-05400687EB2F}" srcId="{8BBEC029-A747-45CC-B8E1-9A25F5493A2F}" destId="{BC1E4B10-3E1A-4C12-8B09-F333158EA75C}" srcOrd="0" destOrd="0" parTransId="{4249737B-65AC-40E6-A2A6-8C8600115FE0}" sibTransId="{DD89223B-79F0-4651-A4F3-45C8814E3C1D}"/>
    <dgm:cxn modelId="{5F125D85-4C02-4E3A-9361-27B8F6ED56D5}" type="presOf" srcId="{AFF393DE-31F5-4D0B-A33C-B0B6EF401C00}" destId="{80F0263D-EB5E-48F3-901A-680060B55DD1}" srcOrd="0" destOrd="0" presId="urn:microsoft.com/office/officeart/2005/8/layout/chevron1"/>
    <dgm:cxn modelId="{F66A1475-8AEC-43E7-A64D-6BD5FBA110F9}" srcId="{8BBEC029-A747-45CC-B8E1-9A25F5493A2F}" destId="{AFF393DE-31F5-4D0B-A33C-B0B6EF401C00}" srcOrd="3" destOrd="0" parTransId="{3D0D3906-3454-4A2F-BFF3-746ED6760059}" sibTransId="{B973DA56-3994-4618-8768-62BEF8BDB444}"/>
    <dgm:cxn modelId="{99AEC959-9343-4CF5-823A-C23AA2BCC214}" type="presOf" srcId="{888B0F56-D3E0-4D2A-8F58-185940FCC245}" destId="{F6008EDA-0222-43DC-968A-079373F2DAB6}" srcOrd="0" destOrd="0" presId="urn:microsoft.com/office/officeart/2005/8/layout/chevron1"/>
    <dgm:cxn modelId="{29E66DB3-10A5-436F-8845-0AD094971BEF}" type="presOf" srcId="{8BBEC029-A747-45CC-B8E1-9A25F5493A2F}" destId="{8CC90023-FCD0-4131-A91D-5B819D4173F5}" srcOrd="0" destOrd="0" presId="urn:microsoft.com/office/officeart/2005/8/layout/chevron1"/>
    <dgm:cxn modelId="{162D6189-A369-46F8-B719-D52B4A0E5BF4}" type="presOf" srcId="{275B7F34-7034-428C-A4B0-241C8FB4BA24}" destId="{8FA36B85-2F24-465C-BEFC-C744A370A067}" srcOrd="0" destOrd="0" presId="urn:microsoft.com/office/officeart/2005/8/layout/chevron1"/>
    <dgm:cxn modelId="{DFCC1B25-51A7-44F8-870B-685A1BF374F7}" type="presParOf" srcId="{8CC90023-FCD0-4131-A91D-5B819D4173F5}" destId="{355D150B-60FD-49F6-AC71-5CE8F634EA03}" srcOrd="0" destOrd="0" presId="urn:microsoft.com/office/officeart/2005/8/layout/chevron1"/>
    <dgm:cxn modelId="{06DB266C-0C22-47D0-91F3-A937461E7BAE}" type="presParOf" srcId="{8CC90023-FCD0-4131-A91D-5B819D4173F5}" destId="{B5EBECBE-BBAB-4417-93E7-1F231F1503B3}" srcOrd="1" destOrd="0" presId="urn:microsoft.com/office/officeart/2005/8/layout/chevron1"/>
    <dgm:cxn modelId="{8857B141-36DD-41A0-8AE7-FC2B7BE22FF3}" type="presParOf" srcId="{8CC90023-FCD0-4131-A91D-5B819D4173F5}" destId="{F6008EDA-0222-43DC-968A-079373F2DAB6}" srcOrd="2" destOrd="0" presId="urn:microsoft.com/office/officeart/2005/8/layout/chevron1"/>
    <dgm:cxn modelId="{D79F9B9E-522C-4437-A255-566C6FFB5F9F}" type="presParOf" srcId="{8CC90023-FCD0-4131-A91D-5B819D4173F5}" destId="{C9462577-875F-47DF-A7FA-0DE8FCC9D632}" srcOrd="3" destOrd="0" presId="urn:microsoft.com/office/officeart/2005/8/layout/chevron1"/>
    <dgm:cxn modelId="{7F928801-38BE-45E4-854A-229FB7A2899E}" type="presParOf" srcId="{8CC90023-FCD0-4131-A91D-5B819D4173F5}" destId="{8FA36B85-2F24-465C-BEFC-C744A370A067}" srcOrd="4" destOrd="0" presId="urn:microsoft.com/office/officeart/2005/8/layout/chevron1"/>
    <dgm:cxn modelId="{FD1BE3D2-20B6-4C75-8B2C-419AA78DC3D8}" type="presParOf" srcId="{8CC90023-FCD0-4131-A91D-5B819D4173F5}" destId="{94CE6D0F-168C-432A-A58D-15E439EA6497}" srcOrd="5" destOrd="0" presId="urn:microsoft.com/office/officeart/2005/8/layout/chevron1"/>
    <dgm:cxn modelId="{87A73FB3-59D1-4DEE-A517-3EA14D4CFF0C}" type="presParOf" srcId="{8CC90023-FCD0-4131-A91D-5B819D4173F5}" destId="{80F0263D-EB5E-48F3-901A-680060B55DD1}" srcOrd="6" destOrd="0" presId="urn:microsoft.com/office/officeart/2005/8/layout/chevron1"/>
    <dgm:cxn modelId="{8356EF25-6FDF-4D7D-8B1D-B3582BF03762}" type="presParOf" srcId="{8CC90023-FCD0-4131-A91D-5B819D4173F5}" destId="{D3237ABE-DA6D-4C0E-9B39-30BAF805DD09}" srcOrd="7" destOrd="0" presId="urn:microsoft.com/office/officeart/2005/8/layout/chevron1"/>
    <dgm:cxn modelId="{EE8C03D8-558A-4830-864A-DE1C7AC98447}"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52B888-6913-4204-80E2-ADAC3EEC1402}"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n-US"/>
        </a:p>
      </dgm:t>
    </dgm:pt>
    <dgm:pt modelId="{3CB02957-2A9B-43CE-94C2-0AB53A1D2E47}">
      <dgm:prSet phldrT="[Text]"/>
      <dgm:spPr/>
      <dgm:t>
        <a:bodyPr/>
        <a:lstStyle/>
        <a:p>
          <a:pPr algn="ctr"/>
          <a:r>
            <a:rPr lang="en-US" dirty="0" smtClean="0"/>
            <a:t>Cool Factor</a:t>
          </a:r>
        </a:p>
      </dgm:t>
    </dgm:pt>
    <dgm:pt modelId="{6D2E969A-0330-4412-872B-679323ECE557}" type="parTrans" cxnId="{318AB4D2-3F91-44AD-B307-EE154F965AA3}">
      <dgm:prSet/>
      <dgm:spPr/>
      <dgm:t>
        <a:bodyPr/>
        <a:lstStyle/>
        <a:p>
          <a:endParaRPr lang="en-US"/>
        </a:p>
      </dgm:t>
    </dgm:pt>
    <dgm:pt modelId="{FC350446-964B-41D1-BF5D-9983636626E5}" type="sibTrans" cxnId="{318AB4D2-3F91-44AD-B307-EE154F965AA3}">
      <dgm:prSet/>
      <dgm:spPr/>
      <dgm:t>
        <a:bodyPr/>
        <a:lstStyle/>
        <a:p>
          <a:endParaRPr lang="en-US"/>
        </a:p>
      </dgm:t>
    </dgm:pt>
    <dgm:pt modelId="{64F44FFD-E569-4DAB-A7AB-313FC192BFE4}">
      <dgm:prSet phldrT="[Text]"/>
      <dgm:spPr/>
      <dgm:t>
        <a:bodyPr/>
        <a:lstStyle/>
        <a:p>
          <a:r>
            <a:rPr lang="en-US" dirty="0" smtClean="0"/>
            <a:t>Usefulness for client</a:t>
          </a:r>
          <a:endParaRPr lang="en-US" dirty="0"/>
        </a:p>
      </dgm:t>
    </dgm:pt>
    <dgm:pt modelId="{0C234E14-B6F8-4D3B-867E-8A2B6CD2845C}" type="parTrans" cxnId="{00AF4912-0EA6-423F-B89A-B0A2C9D39EAF}">
      <dgm:prSet/>
      <dgm:spPr/>
      <dgm:t>
        <a:bodyPr/>
        <a:lstStyle/>
        <a:p>
          <a:endParaRPr lang="en-US"/>
        </a:p>
      </dgm:t>
    </dgm:pt>
    <dgm:pt modelId="{4F6BE68D-B9A0-4010-91EE-0869C15A0ED4}" type="sibTrans" cxnId="{00AF4912-0EA6-423F-B89A-B0A2C9D39EAF}">
      <dgm:prSet/>
      <dgm:spPr/>
      <dgm:t>
        <a:bodyPr/>
        <a:lstStyle/>
        <a:p>
          <a:endParaRPr lang="en-US"/>
        </a:p>
      </dgm:t>
    </dgm:pt>
    <dgm:pt modelId="{F476298A-5FCD-44DB-9833-353DA57E503B}">
      <dgm:prSet/>
      <dgm:spPr/>
      <dgm:t>
        <a:bodyPr/>
        <a:lstStyle/>
        <a:p>
          <a:r>
            <a:rPr lang="en-US" dirty="0" smtClean="0"/>
            <a:t>Feasibility to produce</a:t>
          </a:r>
          <a:endParaRPr lang="en-US" dirty="0"/>
        </a:p>
      </dgm:t>
    </dgm:pt>
    <dgm:pt modelId="{B09550BC-2E51-4EFC-AF0F-D0CB0159E90F}" type="parTrans" cxnId="{8ACC5ADB-F336-406C-962B-BC045024A75F}">
      <dgm:prSet/>
      <dgm:spPr/>
      <dgm:t>
        <a:bodyPr/>
        <a:lstStyle/>
        <a:p>
          <a:endParaRPr lang="en-US"/>
        </a:p>
      </dgm:t>
    </dgm:pt>
    <dgm:pt modelId="{487CA8AC-25F7-4981-80E2-9D6F55DCF5E5}" type="sibTrans" cxnId="{8ACC5ADB-F336-406C-962B-BC045024A75F}">
      <dgm:prSet/>
      <dgm:spPr/>
      <dgm:t>
        <a:bodyPr/>
        <a:lstStyle/>
        <a:p>
          <a:endParaRPr lang="en-US"/>
        </a:p>
      </dgm:t>
    </dgm:pt>
    <dgm:pt modelId="{864125AC-6F4B-4C30-98A2-0D12A9EA08EF}" type="pres">
      <dgm:prSet presAssocID="{3A52B888-6913-4204-80E2-ADAC3EEC1402}" presName="cycle" presStyleCnt="0">
        <dgm:presLayoutVars>
          <dgm:dir/>
          <dgm:resizeHandles val="exact"/>
        </dgm:presLayoutVars>
      </dgm:prSet>
      <dgm:spPr/>
      <dgm:t>
        <a:bodyPr/>
        <a:lstStyle/>
        <a:p>
          <a:endParaRPr lang="en-US"/>
        </a:p>
      </dgm:t>
    </dgm:pt>
    <dgm:pt modelId="{6D6AF355-A843-4A83-A7F7-BE21E7DDED1C}" type="pres">
      <dgm:prSet presAssocID="{3CB02957-2A9B-43CE-94C2-0AB53A1D2E47}" presName="arrow" presStyleLbl="node1" presStyleIdx="0" presStyleCnt="3">
        <dgm:presLayoutVars>
          <dgm:bulletEnabled val="1"/>
        </dgm:presLayoutVars>
      </dgm:prSet>
      <dgm:spPr/>
      <dgm:t>
        <a:bodyPr/>
        <a:lstStyle/>
        <a:p>
          <a:endParaRPr lang="en-US"/>
        </a:p>
      </dgm:t>
    </dgm:pt>
    <dgm:pt modelId="{85FF5F6F-5772-45F7-BCB0-F2C1EAC2B7C5}" type="pres">
      <dgm:prSet presAssocID="{F476298A-5FCD-44DB-9833-353DA57E503B}" presName="arrow" presStyleLbl="node1" presStyleIdx="1" presStyleCnt="3">
        <dgm:presLayoutVars>
          <dgm:bulletEnabled val="1"/>
        </dgm:presLayoutVars>
      </dgm:prSet>
      <dgm:spPr/>
      <dgm:t>
        <a:bodyPr/>
        <a:lstStyle/>
        <a:p>
          <a:endParaRPr lang="en-US"/>
        </a:p>
      </dgm:t>
    </dgm:pt>
    <dgm:pt modelId="{16A44498-CA61-44ED-8A19-1FA1821D44A9}" type="pres">
      <dgm:prSet presAssocID="{64F44FFD-E569-4DAB-A7AB-313FC192BFE4}" presName="arrow" presStyleLbl="node1" presStyleIdx="2" presStyleCnt="3">
        <dgm:presLayoutVars>
          <dgm:bulletEnabled val="1"/>
        </dgm:presLayoutVars>
      </dgm:prSet>
      <dgm:spPr/>
      <dgm:t>
        <a:bodyPr/>
        <a:lstStyle/>
        <a:p>
          <a:endParaRPr lang="en-US"/>
        </a:p>
      </dgm:t>
    </dgm:pt>
  </dgm:ptLst>
  <dgm:cxnLst>
    <dgm:cxn modelId="{915EE1E6-BA03-42CA-B51C-103D88385C3D}" type="presOf" srcId="{3CB02957-2A9B-43CE-94C2-0AB53A1D2E47}" destId="{6D6AF355-A843-4A83-A7F7-BE21E7DDED1C}" srcOrd="0" destOrd="0" presId="urn:microsoft.com/office/officeart/2005/8/layout/arrow1"/>
    <dgm:cxn modelId="{A6B3948A-9095-4219-BDE4-CFFAD07F034A}" type="presOf" srcId="{64F44FFD-E569-4DAB-A7AB-313FC192BFE4}" destId="{16A44498-CA61-44ED-8A19-1FA1821D44A9}" srcOrd="0" destOrd="0" presId="urn:microsoft.com/office/officeart/2005/8/layout/arrow1"/>
    <dgm:cxn modelId="{A873D566-B6FD-4454-8ED1-7A72C955C175}" type="presOf" srcId="{F476298A-5FCD-44DB-9833-353DA57E503B}" destId="{85FF5F6F-5772-45F7-BCB0-F2C1EAC2B7C5}" srcOrd="0" destOrd="0" presId="urn:microsoft.com/office/officeart/2005/8/layout/arrow1"/>
    <dgm:cxn modelId="{318AB4D2-3F91-44AD-B307-EE154F965AA3}" srcId="{3A52B888-6913-4204-80E2-ADAC3EEC1402}" destId="{3CB02957-2A9B-43CE-94C2-0AB53A1D2E47}" srcOrd="0" destOrd="0" parTransId="{6D2E969A-0330-4412-872B-679323ECE557}" sibTransId="{FC350446-964B-41D1-BF5D-9983636626E5}"/>
    <dgm:cxn modelId="{00AF4912-0EA6-423F-B89A-B0A2C9D39EAF}" srcId="{3A52B888-6913-4204-80E2-ADAC3EEC1402}" destId="{64F44FFD-E569-4DAB-A7AB-313FC192BFE4}" srcOrd="2" destOrd="0" parTransId="{0C234E14-B6F8-4D3B-867E-8A2B6CD2845C}" sibTransId="{4F6BE68D-B9A0-4010-91EE-0869C15A0ED4}"/>
    <dgm:cxn modelId="{EDFA952B-AA5D-47EC-B8C2-3FB695B4116C}" type="presOf" srcId="{3A52B888-6913-4204-80E2-ADAC3EEC1402}" destId="{864125AC-6F4B-4C30-98A2-0D12A9EA08EF}" srcOrd="0" destOrd="0" presId="urn:microsoft.com/office/officeart/2005/8/layout/arrow1"/>
    <dgm:cxn modelId="{8ACC5ADB-F336-406C-962B-BC045024A75F}" srcId="{3A52B888-6913-4204-80E2-ADAC3EEC1402}" destId="{F476298A-5FCD-44DB-9833-353DA57E503B}" srcOrd="1" destOrd="0" parTransId="{B09550BC-2E51-4EFC-AF0F-D0CB0159E90F}" sibTransId="{487CA8AC-25F7-4981-80E2-9D6F55DCF5E5}"/>
    <dgm:cxn modelId="{D28A58F6-1539-4DE8-AA93-DDDBD6B564BA}" type="presParOf" srcId="{864125AC-6F4B-4C30-98A2-0D12A9EA08EF}" destId="{6D6AF355-A843-4A83-A7F7-BE21E7DDED1C}" srcOrd="0" destOrd="0" presId="urn:microsoft.com/office/officeart/2005/8/layout/arrow1"/>
    <dgm:cxn modelId="{765B5038-BB35-4E99-8B75-A3FB6821D5D2}" type="presParOf" srcId="{864125AC-6F4B-4C30-98A2-0D12A9EA08EF}" destId="{85FF5F6F-5772-45F7-BCB0-F2C1EAC2B7C5}" srcOrd="1" destOrd="0" presId="urn:microsoft.com/office/officeart/2005/8/layout/arrow1"/>
    <dgm:cxn modelId="{2AD5AED7-20B1-46DD-88DE-3FC4EB7E007A}" type="presParOf" srcId="{864125AC-6F4B-4C30-98A2-0D12A9EA08EF}" destId="{16A44498-CA61-44ED-8A19-1FA1821D44A9}" srcOrd="2" destOrd="0" presId="urn:microsoft.com/office/officeart/2005/8/layout/arrow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BEC029-A747-45CC-B8E1-9A25F5493A2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C1E4B10-3E1A-4C12-8B09-F333158EA75C}">
      <dgm:prSet phldrT="[Text]"/>
      <dgm:spPr>
        <a:solidFill>
          <a:srgbClr val="999999"/>
        </a:solidFill>
        <a:ln>
          <a:noFill/>
        </a:ln>
      </dgm:spPr>
      <dgm:t>
        <a:bodyPr/>
        <a:lstStyle/>
        <a:p>
          <a:r>
            <a:rPr lang="en-US" dirty="0" smtClean="0"/>
            <a:t> </a:t>
          </a:r>
          <a:endParaRPr lang="en-US" dirty="0"/>
        </a:p>
      </dgm:t>
    </dgm:pt>
    <dgm:pt modelId="{4249737B-65AC-40E6-A2A6-8C8600115FE0}" type="parTrans" cxnId="{A83127EE-302A-41EF-B9ED-05400687EB2F}">
      <dgm:prSet/>
      <dgm:spPr/>
      <dgm:t>
        <a:bodyPr/>
        <a:lstStyle/>
        <a:p>
          <a:endParaRPr lang="en-US"/>
        </a:p>
      </dgm:t>
    </dgm:pt>
    <dgm:pt modelId="{DD89223B-79F0-4651-A4F3-45C8814E3C1D}" type="sibTrans" cxnId="{A83127EE-302A-41EF-B9ED-05400687EB2F}">
      <dgm:prSet/>
      <dgm:spPr/>
      <dgm:t>
        <a:bodyPr/>
        <a:lstStyle/>
        <a:p>
          <a:endParaRPr lang="en-US"/>
        </a:p>
      </dgm:t>
    </dgm:pt>
    <dgm:pt modelId="{D42E5693-200E-4947-938E-71FB34545426}">
      <dgm:prSet/>
      <dgm:spPr>
        <a:solidFill>
          <a:srgbClr val="999999"/>
        </a:solidFill>
        <a:ln>
          <a:noFill/>
        </a:ln>
      </dgm:spPr>
      <dgm:t>
        <a:bodyPr/>
        <a:lstStyle/>
        <a:p>
          <a:r>
            <a:rPr lang="en-US" dirty="0" smtClean="0"/>
            <a:t> </a:t>
          </a:r>
          <a:endParaRPr lang="en-US" dirty="0"/>
        </a:p>
      </dgm:t>
    </dgm:pt>
    <dgm:pt modelId="{8C737CCD-EAE8-4044-BC3A-87BA209C0D60}" type="sibTrans" cxnId="{33EC0B87-6A3C-477A-AFB7-580B9B1897D4}">
      <dgm:prSet/>
      <dgm:spPr/>
      <dgm:t>
        <a:bodyPr/>
        <a:lstStyle/>
        <a:p>
          <a:endParaRPr lang="en-US"/>
        </a:p>
      </dgm:t>
    </dgm:pt>
    <dgm:pt modelId="{74EB73C2-F73B-49D0-AF3C-A73CB78B07A2}" type="parTrans" cxnId="{33EC0B87-6A3C-477A-AFB7-580B9B1897D4}">
      <dgm:prSet/>
      <dgm:spPr/>
      <dgm:t>
        <a:bodyPr/>
        <a:lstStyle/>
        <a:p>
          <a:endParaRPr lang="en-US"/>
        </a:p>
      </dgm:t>
    </dgm:pt>
    <dgm:pt modelId="{AFF393DE-31F5-4D0B-A33C-B0B6EF401C00}">
      <dgm:prSet/>
      <dgm:spPr>
        <a:solidFill>
          <a:srgbClr val="999999"/>
        </a:solidFill>
        <a:ln>
          <a:noFill/>
        </a:ln>
      </dgm:spPr>
      <dgm:t>
        <a:bodyPr/>
        <a:lstStyle/>
        <a:p>
          <a:r>
            <a:rPr lang="en-US" dirty="0" smtClean="0"/>
            <a:t> </a:t>
          </a:r>
          <a:endParaRPr lang="en-US" dirty="0"/>
        </a:p>
      </dgm:t>
    </dgm:pt>
    <dgm:pt modelId="{B973DA56-3994-4618-8768-62BEF8BDB444}" type="sibTrans" cxnId="{F66A1475-8AEC-43E7-A64D-6BD5FBA110F9}">
      <dgm:prSet/>
      <dgm:spPr/>
      <dgm:t>
        <a:bodyPr/>
        <a:lstStyle/>
        <a:p>
          <a:endParaRPr lang="en-US"/>
        </a:p>
      </dgm:t>
    </dgm:pt>
    <dgm:pt modelId="{3D0D3906-3454-4A2F-BFF3-746ED6760059}" type="parTrans" cxnId="{F66A1475-8AEC-43E7-A64D-6BD5FBA110F9}">
      <dgm:prSet/>
      <dgm:spPr/>
      <dgm:t>
        <a:bodyPr/>
        <a:lstStyle/>
        <a:p>
          <a:endParaRPr lang="en-US"/>
        </a:p>
      </dgm:t>
    </dgm:pt>
    <dgm:pt modelId="{275B7F34-7034-428C-A4B0-241C8FB4BA24}">
      <dgm:prSet phldrT="[Text]"/>
      <dgm:spPr>
        <a:solidFill>
          <a:srgbClr val="33006F"/>
        </a:solidFill>
        <a:ln>
          <a:noFill/>
        </a:ln>
      </dgm:spPr>
      <dgm:t>
        <a:bodyPr/>
        <a:lstStyle/>
        <a:p>
          <a:r>
            <a:rPr lang="en-US" dirty="0" smtClean="0"/>
            <a:t>Convergent Thinking</a:t>
          </a:r>
          <a:endParaRPr lang="en-US" dirty="0"/>
        </a:p>
      </dgm:t>
    </dgm:pt>
    <dgm:pt modelId="{050C6C5F-A446-47A8-9F16-F6F47C05D148}" type="sibTrans" cxnId="{38F58ACF-B6EB-4029-910B-92021D77B5FF}">
      <dgm:prSet/>
      <dgm:spPr/>
      <dgm:t>
        <a:bodyPr/>
        <a:lstStyle/>
        <a:p>
          <a:endParaRPr lang="en-US"/>
        </a:p>
      </dgm:t>
    </dgm:pt>
    <dgm:pt modelId="{CCFA2125-8E90-44B1-A537-505847E7B774}" type="parTrans" cxnId="{38F58ACF-B6EB-4029-910B-92021D77B5FF}">
      <dgm:prSet/>
      <dgm:spPr/>
      <dgm:t>
        <a:bodyPr/>
        <a:lstStyle/>
        <a:p>
          <a:endParaRPr lang="en-US"/>
        </a:p>
      </dgm:t>
    </dgm:pt>
    <dgm:pt modelId="{888B0F56-D3E0-4D2A-8F58-185940FCC245}">
      <dgm:prSet phldrT="[Text]"/>
      <dgm:spPr>
        <a:solidFill>
          <a:srgbClr val="999999"/>
        </a:solidFill>
        <a:ln>
          <a:noFill/>
        </a:ln>
      </dgm:spPr>
      <dgm:t>
        <a:bodyPr/>
        <a:lstStyle/>
        <a:p>
          <a:r>
            <a:rPr lang="en-US" dirty="0" smtClean="0"/>
            <a:t> </a:t>
          </a:r>
          <a:endParaRPr lang="en-US" dirty="0"/>
        </a:p>
      </dgm:t>
    </dgm:pt>
    <dgm:pt modelId="{86B9F127-E270-48F6-998B-976800B0CAC3}" type="sibTrans" cxnId="{45672973-253A-48C7-9331-AC2C121CEE99}">
      <dgm:prSet/>
      <dgm:spPr/>
      <dgm:t>
        <a:bodyPr/>
        <a:lstStyle/>
        <a:p>
          <a:endParaRPr lang="en-US"/>
        </a:p>
      </dgm:t>
    </dgm:pt>
    <dgm:pt modelId="{AAA1ED62-6105-44B6-851F-D5FDAE10DAFE}" type="parTrans" cxnId="{45672973-253A-48C7-9331-AC2C121CEE99}">
      <dgm:prSet/>
      <dgm:spPr/>
      <dgm:t>
        <a:bodyPr/>
        <a:lstStyle/>
        <a:p>
          <a:endParaRPr lang="en-US"/>
        </a:p>
      </dgm:t>
    </dgm:pt>
    <dgm:pt modelId="{8CC90023-FCD0-4131-A91D-5B819D4173F5}" type="pres">
      <dgm:prSet presAssocID="{8BBEC029-A747-45CC-B8E1-9A25F5493A2F}" presName="Name0" presStyleCnt="0">
        <dgm:presLayoutVars>
          <dgm:dir/>
          <dgm:animLvl val="lvl"/>
          <dgm:resizeHandles val="exact"/>
        </dgm:presLayoutVars>
      </dgm:prSet>
      <dgm:spPr/>
      <dgm:t>
        <a:bodyPr/>
        <a:lstStyle/>
        <a:p>
          <a:endParaRPr lang="en-US"/>
        </a:p>
      </dgm:t>
    </dgm:pt>
    <dgm:pt modelId="{355D150B-60FD-49F6-AC71-5CE8F634EA03}" type="pres">
      <dgm:prSet presAssocID="{BC1E4B10-3E1A-4C12-8B09-F333158EA75C}" presName="parTxOnly" presStyleLbl="node1" presStyleIdx="0" presStyleCnt="5">
        <dgm:presLayoutVars>
          <dgm:chMax val="0"/>
          <dgm:chPref val="0"/>
          <dgm:bulletEnabled val="1"/>
        </dgm:presLayoutVars>
      </dgm:prSet>
      <dgm:spPr/>
      <dgm:t>
        <a:bodyPr/>
        <a:lstStyle/>
        <a:p>
          <a:endParaRPr lang="en-US"/>
        </a:p>
      </dgm:t>
    </dgm:pt>
    <dgm:pt modelId="{B5EBECBE-BBAB-4417-93E7-1F231F1503B3}" type="pres">
      <dgm:prSet presAssocID="{DD89223B-79F0-4651-A4F3-45C8814E3C1D}" presName="parTxOnlySpace" presStyleCnt="0"/>
      <dgm:spPr/>
    </dgm:pt>
    <dgm:pt modelId="{F6008EDA-0222-43DC-968A-079373F2DAB6}" type="pres">
      <dgm:prSet presAssocID="{888B0F56-D3E0-4D2A-8F58-185940FCC245}" presName="parTxOnly" presStyleLbl="node1" presStyleIdx="1" presStyleCnt="5">
        <dgm:presLayoutVars>
          <dgm:chMax val="0"/>
          <dgm:chPref val="0"/>
          <dgm:bulletEnabled val="1"/>
        </dgm:presLayoutVars>
      </dgm:prSet>
      <dgm:spPr/>
      <dgm:t>
        <a:bodyPr/>
        <a:lstStyle/>
        <a:p>
          <a:endParaRPr lang="en-US"/>
        </a:p>
      </dgm:t>
    </dgm:pt>
    <dgm:pt modelId="{C9462577-875F-47DF-A7FA-0DE8FCC9D632}" type="pres">
      <dgm:prSet presAssocID="{86B9F127-E270-48F6-998B-976800B0CAC3}" presName="parTxOnlySpace" presStyleCnt="0"/>
      <dgm:spPr/>
    </dgm:pt>
    <dgm:pt modelId="{8FA36B85-2F24-465C-BEFC-C744A370A067}" type="pres">
      <dgm:prSet presAssocID="{275B7F34-7034-428C-A4B0-241C8FB4BA24}" presName="parTxOnly" presStyleLbl="node1" presStyleIdx="2" presStyleCnt="5">
        <dgm:presLayoutVars>
          <dgm:chMax val="0"/>
          <dgm:chPref val="0"/>
          <dgm:bulletEnabled val="1"/>
        </dgm:presLayoutVars>
      </dgm:prSet>
      <dgm:spPr/>
      <dgm:t>
        <a:bodyPr/>
        <a:lstStyle/>
        <a:p>
          <a:endParaRPr lang="en-US"/>
        </a:p>
      </dgm:t>
    </dgm:pt>
    <dgm:pt modelId="{94CE6D0F-168C-432A-A58D-15E439EA6497}" type="pres">
      <dgm:prSet presAssocID="{050C6C5F-A446-47A8-9F16-F6F47C05D148}" presName="parTxOnlySpace" presStyleCnt="0"/>
      <dgm:spPr/>
    </dgm:pt>
    <dgm:pt modelId="{80F0263D-EB5E-48F3-901A-680060B55DD1}" type="pres">
      <dgm:prSet presAssocID="{AFF393DE-31F5-4D0B-A33C-B0B6EF401C00}" presName="parTxOnly" presStyleLbl="node1" presStyleIdx="3" presStyleCnt="5">
        <dgm:presLayoutVars>
          <dgm:chMax val="0"/>
          <dgm:chPref val="0"/>
          <dgm:bulletEnabled val="1"/>
        </dgm:presLayoutVars>
      </dgm:prSet>
      <dgm:spPr/>
      <dgm:t>
        <a:bodyPr/>
        <a:lstStyle/>
        <a:p>
          <a:endParaRPr lang="en-US"/>
        </a:p>
      </dgm:t>
    </dgm:pt>
    <dgm:pt modelId="{D3237ABE-DA6D-4C0E-9B39-30BAF805DD09}" type="pres">
      <dgm:prSet presAssocID="{B973DA56-3994-4618-8768-62BEF8BDB444}" presName="parTxOnlySpace" presStyleCnt="0"/>
      <dgm:spPr/>
    </dgm:pt>
    <dgm:pt modelId="{0880EBB1-1D36-4AD1-96D3-B9FF3B8BF7B4}" type="pres">
      <dgm:prSet presAssocID="{D42E5693-200E-4947-938E-71FB34545426}" presName="parTxOnly" presStyleLbl="node1" presStyleIdx="4" presStyleCnt="5">
        <dgm:presLayoutVars>
          <dgm:chMax val="0"/>
          <dgm:chPref val="0"/>
          <dgm:bulletEnabled val="1"/>
        </dgm:presLayoutVars>
      </dgm:prSet>
      <dgm:spPr/>
      <dgm:t>
        <a:bodyPr/>
        <a:lstStyle/>
        <a:p>
          <a:endParaRPr lang="en-US"/>
        </a:p>
      </dgm:t>
    </dgm:pt>
  </dgm:ptLst>
  <dgm:cxnLst>
    <dgm:cxn modelId="{A83127EE-302A-41EF-B9ED-05400687EB2F}" srcId="{8BBEC029-A747-45CC-B8E1-9A25F5493A2F}" destId="{BC1E4B10-3E1A-4C12-8B09-F333158EA75C}" srcOrd="0" destOrd="0" parTransId="{4249737B-65AC-40E6-A2A6-8C8600115FE0}" sibTransId="{DD89223B-79F0-4651-A4F3-45C8814E3C1D}"/>
    <dgm:cxn modelId="{33EC0B87-6A3C-477A-AFB7-580B9B1897D4}" srcId="{8BBEC029-A747-45CC-B8E1-9A25F5493A2F}" destId="{D42E5693-200E-4947-938E-71FB34545426}" srcOrd="4" destOrd="0" parTransId="{74EB73C2-F73B-49D0-AF3C-A73CB78B07A2}" sibTransId="{8C737CCD-EAE8-4044-BC3A-87BA209C0D60}"/>
    <dgm:cxn modelId="{20A4B6E4-63B9-4BFE-A22F-BDA1379D2903}" type="presOf" srcId="{8BBEC029-A747-45CC-B8E1-9A25F5493A2F}" destId="{8CC90023-FCD0-4131-A91D-5B819D4173F5}" srcOrd="0" destOrd="0" presId="urn:microsoft.com/office/officeart/2005/8/layout/chevron1"/>
    <dgm:cxn modelId="{029D38C9-2097-47E1-887B-07BAD6D67D05}" type="presOf" srcId="{275B7F34-7034-428C-A4B0-241C8FB4BA24}" destId="{8FA36B85-2F24-465C-BEFC-C744A370A067}" srcOrd="0" destOrd="0" presId="urn:microsoft.com/office/officeart/2005/8/layout/chevron1"/>
    <dgm:cxn modelId="{3E353236-4A74-41EF-AED6-32FE4EB53125}" type="presOf" srcId="{D42E5693-200E-4947-938E-71FB34545426}" destId="{0880EBB1-1D36-4AD1-96D3-B9FF3B8BF7B4}" srcOrd="0" destOrd="0" presId="urn:microsoft.com/office/officeart/2005/8/layout/chevron1"/>
    <dgm:cxn modelId="{45672973-253A-48C7-9331-AC2C121CEE99}" srcId="{8BBEC029-A747-45CC-B8E1-9A25F5493A2F}" destId="{888B0F56-D3E0-4D2A-8F58-185940FCC245}" srcOrd="1" destOrd="0" parTransId="{AAA1ED62-6105-44B6-851F-D5FDAE10DAFE}" sibTransId="{86B9F127-E270-48F6-998B-976800B0CAC3}"/>
    <dgm:cxn modelId="{38F58ACF-B6EB-4029-910B-92021D77B5FF}" srcId="{8BBEC029-A747-45CC-B8E1-9A25F5493A2F}" destId="{275B7F34-7034-428C-A4B0-241C8FB4BA24}" srcOrd="2" destOrd="0" parTransId="{CCFA2125-8E90-44B1-A537-505847E7B774}" sibTransId="{050C6C5F-A446-47A8-9F16-F6F47C05D148}"/>
    <dgm:cxn modelId="{7CD1BD60-0E52-4C5A-8B9C-05C43397793B}" type="presOf" srcId="{AFF393DE-31F5-4D0B-A33C-B0B6EF401C00}" destId="{80F0263D-EB5E-48F3-901A-680060B55DD1}" srcOrd="0" destOrd="0" presId="urn:microsoft.com/office/officeart/2005/8/layout/chevron1"/>
    <dgm:cxn modelId="{F66A1475-8AEC-43E7-A64D-6BD5FBA110F9}" srcId="{8BBEC029-A747-45CC-B8E1-9A25F5493A2F}" destId="{AFF393DE-31F5-4D0B-A33C-B0B6EF401C00}" srcOrd="3" destOrd="0" parTransId="{3D0D3906-3454-4A2F-BFF3-746ED6760059}" sibTransId="{B973DA56-3994-4618-8768-62BEF8BDB444}"/>
    <dgm:cxn modelId="{D295C4B8-A873-4844-9561-3FA3310B2FCE}" type="presOf" srcId="{888B0F56-D3E0-4D2A-8F58-185940FCC245}" destId="{F6008EDA-0222-43DC-968A-079373F2DAB6}" srcOrd="0" destOrd="0" presId="urn:microsoft.com/office/officeart/2005/8/layout/chevron1"/>
    <dgm:cxn modelId="{91BFCDF5-BBA9-4EE9-BBDA-7612062D2F8F}" type="presOf" srcId="{BC1E4B10-3E1A-4C12-8B09-F333158EA75C}" destId="{355D150B-60FD-49F6-AC71-5CE8F634EA03}" srcOrd="0" destOrd="0" presId="urn:microsoft.com/office/officeart/2005/8/layout/chevron1"/>
    <dgm:cxn modelId="{EF9C3617-FB8D-486D-B0F5-923A65672320}" type="presParOf" srcId="{8CC90023-FCD0-4131-A91D-5B819D4173F5}" destId="{355D150B-60FD-49F6-AC71-5CE8F634EA03}" srcOrd="0" destOrd="0" presId="urn:microsoft.com/office/officeart/2005/8/layout/chevron1"/>
    <dgm:cxn modelId="{15C4A1FE-CE17-4652-B774-24787F410AC5}" type="presParOf" srcId="{8CC90023-FCD0-4131-A91D-5B819D4173F5}" destId="{B5EBECBE-BBAB-4417-93E7-1F231F1503B3}" srcOrd="1" destOrd="0" presId="urn:microsoft.com/office/officeart/2005/8/layout/chevron1"/>
    <dgm:cxn modelId="{27D141F9-2532-46BD-A2FE-2875F705D79E}" type="presParOf" srcId="{8CC90023-FCD0-4131-A91D-5B819D4173F5}" destId="{F6008EDA-0222-43DC-968A-079373F2DAB6}" srcOrd="2" destOrd="0" presId="urn:microsoft.com/office/officeart/2005/8/layout/chevron1"/>
    <dgm:cxn modelId="{2E5D49D9-F1A7-4D3F-97B0-EBBDEBB405D8}" type="presParOf" srcId="{8CC90023-FCD0-4131-A91D-5B819D4173F5}" destId="{C9462577-875F-47DF-A7FA-0DE8FCC9D632}" srcOrd="3" destOrd="0" presId="urn:microsoft.com/office/officeart/2005/8/layout/chevron1"/>
    <dgm:cxn modelId="{5EE8DD4A-6512-47F5-B36E-16186C48456F}" type="presParOf" srcId="{8CC90023-FCD0-4131-A91D-5B819D4173F5}" destId="{8FA36B85-2F24-465C-BEFC-C744A370A067}" srcOrd="4" destOrd="0" presId="urn:microsoft.com/office/officeart/2005/8/layout/chevron1"/>
    <dgm:cxn modelId="{5786FDD4-788E-4C94-B84D-19B250296DC0}" type="presParOf" srcId="{8CC90023-FCD0-4131-A91D-5B819D4173F5}" destId="{94CE6D0F-168C-432A-A58D-15E439EA6497}" srcOrd="5" destOrd="0" presId="urn:microsoft.com/office/officeart/2005/8/layout/chevron1"/>
    <dgm:cxn modelId="{CD7C03C0-297C-4CBB-9CE5-7DEC3AFD0DE0}" type="presParOf" srcId="{8CC90023-FCD0-4131-A91D-5B819D4173F5}" destId="{80F0263D-EB5E-48F3-901A-680060B55DD1}" srcOrd="6" destOrd="0" presId="urn:microsoft.com/office/officeart/2005/8/layout/chevron1"/>
    <dgm:cxn modelId="{92E8B4BB-0F14-47B1-A8D9-832E2816E035}" type="presParOf" srcId="{8CC90023-FCD0-4131-A91D-5B819D4173F5}" destId="{D3237ABE-DA6D-4C0E-9B39-30BAF805DD09}" srcOrd="7" destOrd="0" presId="urn:microsoft.com/office/officeart/2005/8/layout/chevron1"/>
    <dgm:cxn modelId="{53FA2CB6-88CF-45DA-9D38-F70550040673}" type="presParOf" srcId="{8CC90023-FCD0-4131-A91D-5B819D4173F5}" destId="{0880EBB1-1D36-4AD1-96D3-B9FF3B8BF7B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Defining the Problem</a:t>
          </a:r>
          <a:endParaRPr lang="en-US" sz="10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4639259" y="779935"/>
        <a:ext cx="732299" cy="4881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Convergent Thinking</a:t>
          </a:r>
          <a:endParaRPr lang="en-US" sz="11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4639259" y="779935"/>
        <a:ext cx="732299" cy="48819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Convergent Thinking</a:t>
          </a:r>
          <a:endParaRPr lang="en-US" sz="11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4639259" y="779935"/>
        <a:ext cx="732299" cy="48819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Developing the Prototype</a:t>
          </a:r>
          <a:endParaRPr lang="en-US" sz="10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4639259" y="779935"/>
        <a:ext cx="732299" cy="48819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Developing the Prototype</a:t>
          </a:r>
          <a:endParaRPr lang="en-US" sz="10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4639259" y="779935"/>
        <a:ext cx="732299" cy="4881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Developing the Prototype</a:t>
          </a:r>
          <a:endParaRPr lang="en-US" sz="10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4639259" y="779935"/>
        <a:ext cx="732299" cy="48819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42364" y="779935"/>
        <a:ext cx="732299" cy="488198"/>
      </dsp:txXfrm>
    </dsp:sp>
    <dsp:sp modelId="{D3A38DD6-230D-48E8-9003-FD426A437458}">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endParaRPr lang="en-US" sz="1000" kern="1200" dirty="0"/>
        </a:p>
      </dsp:txBody>
      <dsp:txXfrm>
        <a:off x="3540812" y="779935"/>
        <a:ext cx="732299" cy="488198"/>
      </dsp:txXfrm>
    </dsp:sp>
    <dsp:sp modelId="{80F0263D-EB5E-48F3-901A-680060B55DD1}">
      <dsp:nvSpPr>
        <dsp:cNvPr id="0" name=""/>
        <dsp:cNvSpPr/>
      </dsp:nvSpPr>
      <dsp:spPr>
        <a:xfrm>
          <a:off x="4395160"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Sharing with the World</a:t>
          </a:r>
          <a:endParaRPr lang="en-US" sz="1000" kern="1200" dirty="0"/>
        </a:p>
      </dsp:txBody>
      <dsp:txXfrm>
        <a:off x="4639259" y="779935"/>
        <a:ext cx="732299" cy="48819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42364" y="779935"/>
        <a:ext cx="732299" cy="488198"/>
      </dsp:txXfrm>
    </dsp:sp>
    <dsp:sp modelId="{D3A38DD6-230D-48E8-9003-FD426A437458}">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endParaRPr lang="en-US" sz="1000" kern="1200" dirty="0"/>
        </a:p>
      </dsp:txBody>
      <dsp:txXfrm>
        <a:off x="3540812" y="779935"/>
        <a:ext cx="732299" cy="488198"/>
      </dsp:txXfrm>
    </dsp:sp>
    <dsp:sp modelId="{80F0263D-EB5E-48F3-901A-680060B55DD1}">
      <dsp:nvSpPr>
        <dsp:cNvPr id="0" name=""/>
        <dsp:cNvSpPr/>
      </dsp:nvSpPr>
      <dsp:spPr>
        <a:xfrm>
          <a:off x="4395160"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Sharing with the World</a:t>
          </a:r>
          <a:endParaRPr lang="en-US" sz="1000" kern="1200" dirty="0"/>
        </a:p>
      </dsp:txBody>
      <dsp:txXfrm>
        <a:off x="4639259" y="779935"/>
        <a:ext cx="732299" cy="48819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42364" y="779935"/>
        <a:ext cx="732299" cy="488198"/>
      </dsp:txXfrm>
    </dsp:sp>
    <dsp:sp modelId="{D3A38DD6-230D-48E8-9003-FD426A437458}">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endParaRPr lang="en-US" sz="1000" kern="1200" dirty="0"/>
        </a:p>
      </dsp:txBody>
      <dsp:txXfrm>
        <a:off x="3540812" y="779935"/>
        <a:ext cx="732299" cy="488198"/>
      </dsp:txXfrm>
    </dsp:sp>
    <dsp:sp modelId="{80F0263D-EB5E-48F3-901A-680060B55DD1}">
      <dsp:nvSpPr>
        <dsp:cNvPr id="0" name=""/>
        <dsp:cNvSpPr/>
      </dsp:nvSpPr>
      <dsp:spPr>
        <a:xfrm>
          <a:off x="4395160"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Sharing with the World</a:t>
          </a:r>
          <a:endParaRPr lang="en-US" sz="1000" kern="1200" dirty="0"/>
        </a:p>
      </dsp:txBody>
      <dsp:txXfrm>
        <a:off x="4639259" y="779935"/>
        <a:ext cx="732299" cy="4881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Defining the Problem</a:t>
          </a:r>
          <a:endParaRPr lang="en-US" sz="10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4639259" y="779935"/>
        <a:ext cx="732299" cy="4881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300E-82D5-49E4-A41B-E71380CD6E92}">
      <dsp:nvSpPr>
        <dsp:cNvPr id="0" name=""/>
        <dsp:cNvSpPr/>
      </dsp:nvSpPr>
      <dsp:spPr>
        <a:xfrm>
          <a:off x="914552" y="271430"/>
          <a:ext cx="3342132" cy="1160678"/>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29E4F3-B74C-4595-91AC-9776C18FABFB}">
      <dsp:nvSpPr>
        <dsp:cNvPr id="0" name=""/>
        <dsp:cNvSpPr/>
      </dsp:nvSpPr>
      <dsp:spPr>
        <a:xfrm>
          <a:off x="2266950" y="3113538"/>
          <a:ext cx="647700" cy="414528"/>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D8B34C-4F6C-43C3-B481-E269610B15D9}">
      <dsp:nvSpPr>
        <dsp:cNvPr id="0" name=""/>
        <dsp:cNvSpPr/>
      </dsp:nvSpPr>
      <dsp:spPr>
        <a:xfrm>
          <a:off x="1036320" y="3445161"/>
          <a:ext cx="3108960" cy="777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Guidance </a:t>
          </a:r>
          <a:r>
            <a:rPr lang="en-US" sz="2600" kern="1200" smtClean="0"/>
            <a:t>for Design</a:t>
          </a:r>
          <a:endParaRPr lang="en-US" sz="2600" kern="1200" dirty="0"/>
        </a:p>
      </dsp:txBody>
      <dsp:txXfrm>
        <a:off x="1036320" y="3445161"/>
        <a:ext cx="3108960" cy="777240"/>
      </dsp:txXfrm>
    </dsp:sp>
    <dsp:sp modelId="{1FD3FB90-C10B-41FF-9D39-A25AC4DD9ECF}">
      <dsp:nvSpPr>
        <dsp:cNvPr id="0" name=""/>
        <dsp:cNvSpPr/>
      </dsp:nvSpPr>
      <dsp:spPr>
        <a:xfrm>
          <a:off x="2129637" y="1521751"/>
          <a:ext cx="1165860" cy="11658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Do you care about how much you spend on food?</a:t>
          </a:r>
          <a:endParaRPr lang="en-US" sz="1100" kern="1200" dirty="0"/>
        </a:p>
      </dsp:txBody>
      <dsp:txXfrm>
        <a:off x="2300373" y="1692487"/>
        <a:ext cx="824388" cy="824388"/>
      </dsp:txXfrm>
    </dsp:sp>
    <dsp:sp modelId="{97E9CF9F-C997-498B-A6B6-5F71707702DE}">
      <dsp:nvSpPr>
        <dsp:cNvPr id="0" name=""/>
        <dsp:cNvSpPr/>
      </dsp:nvSpPr>
      <dsp:spPr>
        <a:xfrm>
          <a:off x="1295400" y="647096"/>
          <a:ext cx="1165860" cy="11658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How do you buy food: Grocery Stores or Restaurants?</a:t>
          </a:r>
          <a:endParaRPr lang="en-US" sz="1100" kern="1200" dirty="0"/>
        </a:p>
      </dsp:txBody>
      <dsp:txXfrm>
        <a:off x="1466136" y="817832"/>
        <a:ext cx="824388" cy="824388"/>
      </dsp:txXfrm>
    </dsp:sp>
    <dsp:sp modelId="{D3D70234-1706-4308-93B7-C6B8493E7CF1}">
      <dsp:nvSpPr>
        <dsp:cNvPr id="0" name=""/>
        <dsp:cNvSpPr/>
      </dsp:nvSpPr>
      <dsp:spPr>
        <a:xfrm>
          <a:off x="2487168" y="365217"/>
          <a:ext cx="1165860" cy="11658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Do you prefer an app for students only?</a:t>
          </a:r>
          <a:endParaRPr lang="en-US" sz="1100" kern="1200" dirty="0"/>
        </a:p>
      </dsp:txBody>
      <dsp:txXfrm>
        <a:off x="2657904" y="535953"/>
        <a:ext cx="824388" cy="824388"/>
      </dsp:txXfrm>
    </dsp:sp>
    <dsp:sp modelId="{4C46095C-FEDC-457C-9A28-FCD7939EB4A5}">
      <dsp:nvSpPr>
        <dsp:cNvPr id="0" name=""/>
        <dsp:cNvSpPr/>
      </dsp:nvSpPr>
      <dsp:spPr>
        <a:xfrm>
          <a:off x="777239" y="128936"/>
          <a:ext cx="3627120" cy="290169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Defining the Problem</a:t>
          </a:r>
          <a:endParaRPr lang="en-US" sz="10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kern="1200" dirty="0" smtClean="0"/>
            <a:t> </a:t>
          </a:r>
          <a:endParaRPr lang="en-US" sz="1000" kern="1200" dirty="0"/>
        </a:p>
      </dsp:txBody>
      <dsp:txXfrm>
        <a:off x="4639259" y="779935"/>
        <a:ext cx="732299" cy="4881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1050" kern="1200" dirty="0" smtClean="0"/>
            <a:t>Divergent Thinking</a:t>
          </a:r>
          <a:endParaRPr lang="en-US" sz="105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4639259" y="779935"/>
        <a:ext cx="732299" cy="4881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66725">
            <a:lnSpc>
              <a:spcPct val="90000"/>
            </a:lnSpc>
            <a:spcBef>
              <a:spcPct val="0"/>
            </a:spcBef>
            <a:spcAft>
              <a:spcPct val="35000"/>
            </a:spcAft>
          </a:pPr>
          <a:r>
            <a:rPr lang="en-US" sz="1050" kern="1200" dirty="0" smtClean="0"/>
            <a:t>Divergent Thinking</a:t>
          </a:r>
          <a:endParaRPr lang="en-US" sz="105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4639259" y="779935"/>
        <a:ext cx="732299" cy="4881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Convergent Thinking</a:t>
          </a:r>
          <a:endParaRPr lang="en-US" sz="11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4639259" y="779935"/>
        <a:ext cx="732299" cy="4881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AF355-A843-4A83-A7F7-BE21E7DDED1C}">
      <dsp:nvSpPr>
        <dsp:cNvPr id="0" name=""/>
        <dsp:cNvSpPr/>
      </dsp:nvSpPr>
      <dsp:spPr>
        <a:xfrm>
          <a:off x="2149611" y="928"/>
          <a:ext cx="2146463" cy="2146463"/>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Cool Factor</a:t>
          </a:r>
        </a:p>
      </dsp:txBody>
      <dsp:txXfrm>
        <a:off x="2686227" y="376559"/>
        <a:ext cx="1073231" cy="1770832"/>
      </dsp:txXfrm>
    </dsp:sp>
    <dsp:sp modelId="{85FF5F6F-5772-45F7-BCB0-F2C1EAC2B7C5}">
      <dsp:nvSpPr>
        <dsp:cNvPr id="0" name=""/>
        <dsp:cNvSpPr/>
      </dsp:nvSpPr>
      <dsp:spPr>
        <a:xfrm rot="7200000">
          <a:off x="3390223" y="2149731"/>
          <a:ext cx="2146463" cy="2146463"/>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Feasibility to produce</a:t>
          </a:r>
          <a:endParaRPr lang="en-US" sz="2300" kern="1200" dirty="0"/>
        </a:p>
      </dsp:txBody>
      <dsp:txXfrm rot="-5400000">
        <a:off x="3415386" y="2592439"/>
        <a:ext cx="1770832" cy="1073231"/>
      </dsp:txXfrm>
    </dsp:sp>
    <dsp:sp modelId="{16A44498-CA61-44ED-8A19-1FA1821D44A9}">
      <dsp:nvSpPr>
        <dsp:cNvPr id="0" name=""/>
        <dsp:cNvSpPr/>
      </dsp:nvSpPr>
      <dsp:spPr>
        <a:xfrm rot="14400000">
          <a:off x="908999" y="2149731"/>
          <a:ext cx="2146463" cy="2146463"/>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Usefulness for client</a:t>
          </a:r>
          <a:endParaRPr lang="en-US" sz="2300" kern="1200" dirty="0"/>
        </a:p>
      </dsp:txBody>
      <dsp:txXfrm rot="5400000">
        <a:off x="1259468" y="2592439"/>
        <a:ext cx="1770832" cy="10732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D150B-60FD-49F6-AC71-5CE8F634EA03}">
      <dsp:nvSpPr>
        <dsp:cNvPr id="0" name=""/>
        <dsp:cNvSpPr/>
      </dsp:nvSpPr>
      <dsp:spPr>
        <a:xfrm>
          <a:off x="1371"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245470" y="779935"/>
        <a:ext cx="732299" cy="488198"/>
      </dsp:txXfrm>
    </dsp:sp>
    <dsp:sp modelId="{F6008EDA-0222-43DC-968A-079373F2DAB6}">
      <dsp:nvSpPr>
        <dsp:cNvPr id="0" name=""/>
        <dsp:cNvSpPr/>
      </dsp:nvSpPr>
      <dsp:spPr>
        <a:xfrm>
          <a:off x="1099818"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1343917" y="779935"/>
        <a:ext cx="732299" cy="488198"/>
      </dsp:txXfrm>
    </dsp:sp>
    <dsp:sp modelId="{8FA36B85-2F24-465C-BEFC-C744A370A067}">
      <dsp:nvSpPr>
        <dsp:cNvPr id="0" name=""/>
        <dsp:cNvSpPr/>
      </dsp:nvSpPr>
      <dsp:spPr>
        <a:xfrm>
          <a:off x="2198265" y="779935"/>
          <a:ext cx="1220497" cy="488198"/>
        </a:xfrm>
        <a:prstGeom prst="chevron">
          <a:avLst/>
        </a:prstGeom>
        <a:solidFill>
          <a:srgbClr val="3300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Convergent Thinking</a:t>
          </a:r>
          <a:endParaRPr lang="en-US" sz="1100" kern="1200" dirty="0"/>
        </a:p>
      </dsp:txBody>
      <dsp:txXfrm>
        <a:off x="2442364" y="779935"/>
        <a:ext cx="732299" cy="488198"/>
      </dsp:txXfrm>
    </dsp:sp>
    <dsp:sp modelId="{80F0263D-EB5E-48F3-901A-680060B55DD1}">
      <dsp:nvSpPr>
        <dsp:cNvPr id="0" name=""/>
        <dsp:cNvSpPr/>
      </dsp:nvSpPr>
      <dsp:spPr>
        <a:xfrm>
          <a:off x="3296713"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3540812" y="779935"/>
        <a:ext cx="732299" cy="488198"/>
      </dsp:txXfrm>
    </dsp:sp>
    <dsp:sp modelId="{0880EBB1-1D36-4AD1-96D3-B9FF3B8BF7B4}">
      <dsp:nvSpPr>
        <dsp:cNvPr id="0" name=""/>
        <dsp:cNvSpPr/>
      </dsp:nvSpPr>
      <dsp:spPr>
        <a:xfrm>
          <a:off x="4395160" y="779935"/>
          <a:ext cx="1220497" cy="488198"/>
        </a:xfrm>
        <a:prstGeom prst="chevron">
          <a:avLst/>
        </a:prstGeom>
        <a:solidFill>
          <a:srgbClr val="99999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kern="1200" dirty="0" smtClean="0"/>
            <a:t> </a:t>
          </a:r>
          <a:endParaRPr lang="en-US" sz="1100" kern="1200" dirty="0"/>
        </a:p>
      </dsp:txBody>
      <dsp:txXfrm>
        <a:off x="4639259" y="779935"/>
        <a:ext cx="732299" cy="48819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306330-59C9-4ED7-AE68-4D4315BFB62F}" type="datetimeFigureOut">
              <a:rPr lang="en-US" smtClean="0"/>
              <a:t>12/15/2015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2B8BC-D98C-4389-854D-9EF7CEF141AD}" type="slidenum">
              <a:rPr lang="en-US" smtClean="0"/>
              <a:t>‹#›</a:t>
            </a:fld>
            <a:endParaRPr lang="en-US"/>
          </a:p>
        </p:txBody>
      </p:sp>
    </p:spTree>
    <p:extLst>
      <p:ext uri="{BB962C8B-B14F-4D97-AF65-F5344CB8AC3E}">
        <p14:creationId xmlns:p14="http://schemas.microsoft.com/office/powerpoint/2010/main" val="1555082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42B8BC-D98C-4389-854D-9EF7CEF141AD}" type="slidenum">
              <a:rPr lang="en-US" smtClean="0"/>
              <a:t>1</a:t>
            </a:fld>
            <a:endParaRPr lang="en-US"/>
          </a:p>
        </p:txBody>
      </p:sp>
    </p:spTree>
    <p:extLst>
      <p:ext uri="{BB962C8B-B14F-4D97-AF65-F5344CB8AC3E}">
        <p14:creationId xmlns:p14="http://schemas.microsoft.com/office/powerpoint/2010/main" val="275607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36C548-F59C-46D3-8FDA-AAE788C89B96}"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368168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36C548-F59C-46D3-8FDA-AAE788C89B96}"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3603894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36C548-F59C-46D3-8FDA-AAE788C89B96}"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157312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36C548-F59C-46D3-8FDA-AAE788C89B96}"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198041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36C548-F59C-46D3-8FDA-AAE788C89B96}" type="datetimeFigureOut">
              <a:rPr lang="en-US" smtClean="0"/>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504950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36C548-F59C-46D3-8FDA-AAE788C89B96}" type="datetimeFigureOut">
              <a:rPr lang="en-US" smtClean="0"/>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53169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36C548-F59C-46D3-8FDA-AAE788C89B96}" type="datetimeFigureOut">
              <a:rPr lang="en-US" smtClean="0"/>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3481624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36C548-F59C-46D3-8FDA-AAE788C89B96}" type="datetimeFigureOut">
              <a:rPr lang="en-US" smtClean="0"/>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1022748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36C548-F59C-46D3-8FDA-AAE788C89B96}" type="datetimeFigureOut">
              <a:rPr lang="en-US" smtClean="0"/>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234912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36C548-F59C-46D3-8FDA-AAE788C89B96}" type="datetimeFigureOut">
              <a:rPr lang="en-US" smtClean="0"/>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509423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36C548-F59C-46D3-8FDA-AAE788C89B96}" type="datetimeFigureOut">
              <a:rPr lang="en-US" smtClean="0"/>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51231E-64F7-4E0F-8EB8-5044BC45CF65}" type="slidenum">
              <a:rPr lang="en-US" smtClean="0"/>
              <a:t>‹#›</a:t>
            </a:fld>
            <a:endParaRPr lang="en-US"/>
          </a:p>
        </p:txBody>
      </p:sp>
    </p:spTree>
    <p:extLst>
      <p:ext uri="{BB962C8B-B14F-4D97-AF65-F5344CB8AC3E}">
        <p14:creationId xmlns:p14="http://schemas.microsoft.com/office/powerpoint/2010/main" val="98534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006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6C548-F59C-46D3-8FDA-AAE788C89B96}" type="datetimeFigureOut">
              <a:rPr lang="en-US" smtClean="0"/>
              <a:t>12/15/2015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1231E-64F7-4E0F-8EB8-5044BC45CF65}" type="slidenum">
              <a:rPr lang="en-US" smtClean="0"/>
              <a:t>‹#›</a:t>
            </a:fld>
            <a:endParaRPr lang="en-US"/>
          </a:p>
        </p:txBody>
      </p:sp>
    </p:spTree>
    <p:extLst>
      <p:ext uri="{BB962C8B-B14F-4D97-AF65-F5344CB8AC3E}">
        <p14:creationId xmlns:p14="http://schemas.microsoft.com/office/powerpoint/2010/main" val="3705214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9.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diagramLayout" Target="../diagrams/layout11.xml"/><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11" Type="http://schemas.openxmlformats.org/officeDocument/2006/relationships/image" Target="../media/image14.jpeg"/><Relationship Id="rId5" Type="http://schemas.openxmlformats.org/officeDocument/2006/relationships/diagramColors" Target="../diagrams/colors11.xml"/><Relationship Id="rId10" Type="http://schemas.openxmlformats.org/officeDocument/2006/relationships/image" Target="../media/image13.jpeg"/><Relationship Id="rId4" Type="http://schemas.openxmlformats.org/officeDocument/2006/relationships/diagramQuickStyle" Target="../diagrams/quickStyle11.xml"/><Relationship Id="rId9" Type="http://schemas.openxmlformats.org/officeDocument/2006/relationships/image" Target="../media/image12.jpe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2.xml"/><Relationship Id="rId7" Type="http://schemas.openxmlformats.org/officeDocument/2006/relationships/image" Target="../media/image17.jpe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openxmlformats.org/officeDocument/2006/relationships/image" Target="../media/image21.png"/><Relationship Id="rId5" Type="http://schemas.openxmlformats.org/officeDocument/2006/relationships/diagramColors" Target="../diagrams/colors12.xml"/><Relationship Id="rId10" Type="http://schemas.openxmlformats.org/officeDocument/2006/relationships/image" Target="../media/image20.png"/><Relationship Id="rId4" Type="http://schemas.openxmlformats.org/officeDocument/2006/relationships/diagramQuickStyle" Target="../diagrams/quickStyle12.xml"/><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diagramLayout" Target="../diagrams/layout13.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openxmlformats.org/officeDocument/2006/relationships/image" Target="../media/image26.png"/><Relationship Id="rId5" Type="http://schemas.openxmlformats.org/officeDocument/2006/relationships/diagramColors" Target="../diagrams/colors13.xml"/><Relationship Id="rId10" Type="http://schemas.openxmlformats.org/officeDocument/2006/relationships/image" Target="../media/image25.png"/><Relationship Id="rId4" Type="http://schemas.openxmlformats.org/officeDocument/2006/relationships/diagramQuickStyle" Target="../diagrams/quickStyle13.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14.xml"/><Relationship Id="rId7" Type="http://schemas.openxmlformats.org/officeDocument/2006/relationships/image" Target="../media/image29.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image" Target="../media/image33.png"/><Relationship Id="rId5" Type="http://schemas.openxmlformats.org/officeDocument/2006/relationships/diagramColors" Target="../diagrams/colors14.xml"/><Relationship Id="rId10" Type="http://schemas.openxmlformats.org/officeDocument/2006/relationships/image" Target="../media/image32.png"/><Relationship Id="rId4" Type="http://schemas.openxmlformats.org/officeDocument/2006/relationships/diagramQuickStyle" Target="../diagrams/quickStyle14.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diagramLayout" Target="../diagrams/layout15.xml"/><Relationship Id="rId7" Type="http://schemas.openxmlformats.org/officeDocument/2006/relationships/image" Target="../media/image34.jpeg"/><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36.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37.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6.xml"/><Relationship Id="rId7" Type="http://schemas.openxmlformats.org/officeDocument/2006/relationships/image" Target="../media/image4.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Layout" Target="../diagrams/layout9.xml"/><Relationship Id="rId7" Type="http://schemas.openxmlformats.org/officeDocument/2006/relationships/image" Target="../media/image6.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438" y="932379"/>
            <a:ext cx="11287125" cy="2387600"/>
          </a:xfrm>
        </p:spPr>
        <p:txBody>
          <a:bodyPr>
            <a:noAutofit/>
          </a:bodyPr>
          <a:lstStyle/>
          <a:p>
            <a:r>
              <a:rPr lang="en-US" sz="13800" dirty="0" smtClean="0">
                <a:solidFill>
                  <a:srgbClr val="E8D3A2"/>
                </a:solidFill>
              </a:rPr>
              <a:t>Dawg Deals</a:t>
            </a:r>
            <a:endParaRPr lang="en-US" sz="13800" dirty="0">
              <a:solidFill>
                <a:srgbClr val="E8D3A2"/>
              </a:solidFill>
            </a:endParaRPr>
          </a:p>
        </p:txBody>
      </p:sp>
      <p:sp>
        <p:nvSpPr>
          <p:cNvPr id="3" name="Subtitle 2"/>
          <p:cNvSpPr>
            <a:spLocks noGrp="1"/>
          </p:cNvSpPr>
          <p:nvPr>
            <p:ph type="subTitle" idx="1"/>
          </p:nvPr>
        </p:nvSpPr>
        <p:spPr>
          <a:xfrm>
            <a:off x="1524000" y="3830638"/>
            <a:ext cx="9144000" cy="1655762"/>
          </a:xfrm>
        </p:spPr>
        <p:txBody>
          <a:bodyPr>
            <a:normAutofit/>
          </a:bodyPr>
          <a:lstStyle/>
          <a:p>
            <a:r>
              <a:rPr lang="en-US" sz="3200" dirty="0" smtClean="0">
                <a:solidFill>
                  <a:srgbClr val="E8D3A2"/>
                </a:solidFill>
              </a:rPr>
              <a:t>The Design Process: From Start to Finish</a:t>
            </a:r>
            <a:endParaRPr lang="en-US" sz="3200" dirty="0">
              <a:solidFill>
                <a:srgbClr val="E8D3A2"/>
              </a:solidFill>
            </a:endParaRPr>
          </a:p>
        </p:txBody>
      </p:sp>
      <p:sp>
        <p:nvSpPr>
          <p:cNvPr id="4" name="TextBox 3"/>
          <p:cNvSpPr txBox="1"/>
          <p:nvPr/>
        </p:nvSpPr>
        <p:spPr>
          <a:xfrm>
            <a:off x="-2" y="6330434"/>
            <a:ext cx="12192002" cy="369332"/>
          </a:xfrm>
          <a:prstGeom prst="rect">
            <a:avLst/>
          </a:prstGeom>
          <a:solidFill>
            <a:srgbClr val="D8D9DA"/>
          </a:solidFill>
        </p:spPr>
        <p:txBody>
          <a:bodyPr wrap="square" rtlCol="0">
            <a:spAutoFit/>
          </a:bodyPr>
          <a:lstStyle/>
          <a:p>
            <a:pPr algn="ctr"/>
            <a:r>
              <a:rPr lang="en-US" dirty="0" smtClean="0"/>
              <a:t>Brooks Lobe</a:t>
            </a:r>
            <a:r>
              <a:rPr lang="en-US" dirty="0"/>
              <a:t>	</a:t>
            </a:r>
            <a:r>
              <a:rPr lang="en-US" dirty="0" smtClean="0"/>
              <a:t>					</a:t>
            </a:r>
            <a:r>
              <a:rPr lang="en-US" dirty="0"/>
              <a:t>	</a:t>
            </a:r>
            <a:r>
              <a:rPr lang="en-US" dirty="0" smtClean="0"/>
              <a:t>		INFO 360 </a:t>
            </a:r>
            <a:r>
              <a:rPr lang="en-US" dirty="0"/>
              <a:t>C</a:t>
            </a:r>
            <a:r>
              <a:rPr lang="en-US" dirty="0" smtClean="0"/>
              <a:t> – Fall 2015</a:t>
            </a:r>
            <a:endParaRPr lang="en-US" dirty="0"/>
          </a:p>
        </p:txBody>
      </p:sp>
    </p:spTree>
    <p:extLst>
      <p:ext uri="{BB962C8B-B14F-4D97-AF65-F5344CB8AC3E}">
        <p14:creationId xmlns:p14="http://schemas.microsoft.com/office/powerpoint/2010/main" val="3906310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1352539938"/>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Feedback from Critiques</a:t>
            </a:r>
            <a:endParaRPr lang="en-US" b="1" dirty="0"/>
          </a:p>
        </p:txBody>
      </p:sp>
      <p:sp>
        <p:nvSpPr>
          <p:cNvPr id="2" name="Content Placeholder 1"/>
          <p:cNvSpPr>
            <a:spLocks noGrp="1"/>
          </p:cNvSpPr>
          <p:nvPr>
            <p:ph idx="1"/>
          </p:nvPr>
        </p:nvSpPr>
        <p:spPr>
          <a:xfrm>
            <a:off x="1089932" y="1588290"/>
            <a:ext cx="6181725" cy="4479925"/>
          </a:xfrm>
        </p:spPr>
        <p:txBody>
          <a:bodyPr>
            <a:noAutofit/>
          </a:bodyPr>
          <a:lstStyle/>
          <a:p>
            <a:pPr marL="0" indent="0">
              <a:buNone/>
            </a:pPr>
            <a:r>
              <a:rPr lang="en-US" sz="2000" dirty="0" smtClean="0"/>
              <a:t>Once we had received critique on our mockups, our group thought that we could probably combine the three solutions into one app, since they were relatively simple and they all received positive feedback.</a:t>
            </a:r>
          </a:p>
          <a:p>
            <a:pPr marL="0" indent="0">
              <a:buNone/>
            </a:pPr>
            <a:endParaRPr lang="en-US" sz="2000" dirty="0"/>
          </a:p>
          <a:p>
            <a:pPr marL="0" indent="0">
              <a:buNone/>
            </a:pPr>
            <a:r>
              <a:rPr lang="en-US" sz="2000" dirty="0" smtClean="0"/>
              <a:t>I diagramed the information flow of the app between its different screens and came to the conclusion that we had to settle on one solution.  By combining the ideas, we would lose more in accessibility than what we would gain in overall functionality.</a:t>
            </a:r>
          </a:p>
          <a:p>
            <a:pPr marL="0" indent="0">
              <a:buNone/>
            </a:pPr>
            <a:endParaRPr lang="en-US" sz="2000" dirty="0"/>
          </a:p>
          <a:p>
            <a:pPr marL="0" indent="0">
              <a:buNone/>
            </a:pPr>
            <a:r>
              <a:rPr lang="en-US" sz="2000" dirty="0" smtClean="0"/>
              <a:t>Pictured is the information flow for the solution that we ultimately selected.</a:t>
            </a:r>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r="32084"/>
          <a:stretch/>
        </p:blipFill>
        <p:spPr>
          <a:xfrm>
            <a:off x="7523389" y="1521322"/>
            <a:ext cx="3800475" cy="4196844"/>
          </a:xfrm>
          <a:prstGeom prst="rect">
            <a:avLst/>
          </a:prstGeom>
          <a:ln w="38100">
            <a:solidFill>
              <a:srgbClr val="999999"/>
            </a:solidFill>
          </a:ln>
        </p:spPr>
      </p:pic>
    </p:spTree>
    <p:extLst>
      <p:ext uri="{BB962C8B-B14F-4D97-AF65-F5344CB8AC3E}">
        <p14:creationId xmlns:p14="http://schemas.microsoft.com/office/powerpoint/2010/main" val="3777100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1352539938"/>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Implementing the Solution</a:t>
            </a:r>
            <a:endParaRPr lang="en-US" b="1" dirty="0"/>
          </a:p>
        </p:txBody>
      </p:sp>
      <p:sp>
        <p:nvSpPr>
          <p:cNvPr id="2" name="Content Placeholder 1"/>
          <p:cNvSpPr>
            <a:spLocks noGrp="1"/>
          </p:cNvSpPr>
          <p:nvPr>
            <p:ph idx="1"/>
          </p:nvPr>
        </p:nvSpPr>
        <p:spPr>
          <a:xfrm>
            <a:off x="838200" y="3720540"/>
            <a:ext cx="10591800" cy="2262188"/>
          </a:xfrm>
        </p:spPr>
        <p:txBody>
          <a:bodyPr>
            <a:normAutofit/>
          </a:bodyPr>
          <a:lstStyle/>
          <a:p>
            <a:pPr marL="0" indent="0">
              <a:buNone/>
            </a:pPr>
            <a:r>
              <a:rPr lang="en-US" sz="2400" dirty="0" smtClean="0"/>
              <a:t>Based on the information flow of the app, I participated in designing the user interaction of the app through the various buttons and other inputs on each screen.</a:t>
            </a:r>
            <a:endParaRPr lang="en-US" sz="2400"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631635" y="1766374"/>
            <a:ext cx="1652519" cy="1239389"/>
          </a:xfrm>
          <a:prstGeom prst="rect">
            <a:avLst/>
          </a:prstGeom>
          <a:ln w="38100">
            <a:solidFill>
              <a:srgbClr val="999999"/>
            </a:solidFill>
          </a:ln>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2167724" y="1766117"/>
            <a:ext cx="1652812" cy="1239609"/>
          </a:xfrm>
          <a:prstGeom prst="rect">
            <a:avLst/>
          </a:prstGeom>
          <a:ln w="38100">
            <a:solidFill>
              <a:srgbClr val="999999"/>
            </a:solidFill>
          </a:ln>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01895" y="1761964"/>
            <a:ext cx="1669332" cy="1251999"/>
          </a:xfrm>
          <a:prstGeom prst="rect">
            <a:avLst/>
          </a:prstGeom>
          <a:ln w="38100">
            <a:solidFill>
              <a:srgbClr val="999999"/>
            </a:solidFill>
          </a:ln>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5246366" y="1767966"/>
            <a:ext cx="1665252" cy="1248939"/>
          </a:xfrm>
          <a:prstGeom prst="rect">
            <a:avLst/>
          </a:prstGeom>
          <a:ln w="38100">
            <a:solidFill>
              <a:srgbClr val="999999"/>
            </a:solidFill>
          </a:ln>
        </p:spPr>
      </p:pic>
      <p:pic>
        <p:nvPicPr>
          <p:cNvPr id="10" name="Picture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6788028" y="1766778"/>
            <a:ext cx="1659164" cy="1244373"/>
          </a:xfrm>
          <a:prstGeom prst="rect">
            <a:avLst/>
          </a:prstGeom>
          <a:ln w="38100">
            <a:solidFill>
              <a:srgbClr val="999999"/>
            </a:solidFill>
          </a:ln>
        </p:spPr>
      </p:pic>
      <p:pic>
        <p:nvPicPr>
          <p:cNvPr id="11" name="Pictur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8324167" y="1769501"/>
            <a:ext cx="1660717" cy="1245538"/>
          </a:xfrm>
          <a:prstGeom prst="rect">
            <a:avLst/>
          </a:prstGeom>
          <a:ln w="38100">
            <a:solidFill>
              <a:srgbClr val="999999"/>
            </a:solidFill>
          </a:ln>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861404" y="1767662"/>
            <a:ext cx="1662820" cy="1247115"/>
          </a:xfrm>
          <a:prstGeom prst="rect">
            <a:avLst/>
          </a:prstGeom>
          <a:ln w="38100">
            <a:solidFill>
              <a:srgbClr val="999999"/>
            </a:solidFill>
          </a:ln>
        </p:spPr>
      </p:pic>
    </p:spTree>
    <p:extLst>
      <p:ext uri="{BB962C8B-B14F-4D97-AF65-F5344CB8AC3E}">
        <p14:creationId xmlns:p14="http://schemas.microsoft.com/office/powerpoint/2010/main" val="3346707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3819753137"/>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Inspiration from Existing Apps</a:t>
            </a:r>
            <a:endParaRPr lang="en-US" b="1" dirty="0"/>
          </a:p>
        </p:txBody>
      </p:sp>
      <p:sp>
        <p:nvSpPr>
          <p:cNvPr id="2" name="Content Placeholder 1"/>
          <p:cNvSpPr>
            <a:spLocks noGrp="1"/>
          </p:cNvSpPr>
          <p:nvPr>
            <p:ph idx="1"/>
          </p:nvPr>
        </p:nvSpPr>
        <p:spPr>
          <a:xfrm>
            <a:off x="3499070" y="2607119"/>
            <a:ext cx="4375455" cy="3567113"/>
          </a:xfrm>
        </p:spPr>
        <p:txBody>
          <a:bodyPr>
            <a:normAutofit/>
          </a:bodyPr>
          <a:lstStyle/>
          <a:p>
            <a:pPr marL="0" indent="0">
              <a:buNone/>
            </a:pPr>
            <a:r>
              <a:rPr lang="en-US" sz="2400" dirty="0" smtClean="0"/>
              <a:t>Before producing a polished looking app design, I gleaned inspiration from the layouts of a few popular apps.</a:t>
            </a:r>
            <a:endParaRPr lang="en-US" sz="2400" dirty="0"/>
          </a:p>
        </p:txBody>
      </p:sp>
      <p:pic>
        <p:nvPicPr>
          <p:cNvPr id="1026" name="Picture 2" descr="http://o.aolcdn.com/hss/storage/midas/9463fae37714ab886e021a998f8e37ff/202363298/youtube-app.jpg"/>
          <p:cNvPicPr>
            <a:picLocks noChangeAspect="1" noChangeArrowheads="1"/>
          </p:cNvPicPr>
          <p:nvPr/>
        </p:nvPicPr>
        <p:blipFill rotWithShape="1">
          <a:blip r:embed="rId7">
            <a:extLst>
              <a:ext uri="{28A0092B-C50C-407E-A947-70E740481C1C}">
                <a14:useLocalDpi xmlns:a14="http://schemas.microsoft.com/office/drawing/2010/main" val="0"/>
              </a:ext>
            </a:extLst>
          </a:blip>
          <a:srcRect l="7286" t="13430" r="72316" b="23851"/>
          <a:stretch/>
        </p:blipFill>
        <p:spPr bwMode="auto">
          <a:xfrm>
            <a:off x="8251280" y="947075"/>
            <a:ext cx="1306468" cy="2164048"/>
          </a:xfrm>
          <a:prstGeom prst="rect">
            <a:avLst/>
          </a:prstGeom>
          <a:noFill/>
          <a:ln w="38100">
            <a:solidFill>
              <a:srgbClr val="999999"/>
            </a:solidFill>
          </a:ln>
          <a:extLst>
            <a:ext uri="{909E8E84-426E-40DD-AFC4-6F175D3DCCD1}">
              <a14:hiddenFill xmlns:a14="http://schemas.microsoft.com/office/drawing/2010/main">
                <a:solidFill>
                  <a:srgbClr val="FFFFFF"/>
                </a:solidFill>
              </a14:hiddenFill>
            </a:ext>
          </a:extLst>
        </p:spPr>
      </p:pic>
      <p:pic>
        <p:nvPicPr>
          <p:cNvPr id="1028" name="Picture 4" descr="http://www.craniumcode.com/uploads/1/3/3/4/13348810/2348653_ori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8760" y="931695"/>
            <a:ext cx="1634570" cy="2179428"/>
          </a:xfrm>
          <a:prstGeom prst="rect">
            <a:avLst/>
          </a:prstGeom>
          <a:noFill/>
          <a:ln w="38100">
            <a:solidFill>
              <a:srgbClr val="999999"/>
            </a:solidFill>
          </a:ln>
          <a:extLst>
            <a:ext uri="{909E8E84-426E-40DD-AFC4-6F175D3DCCD1}">
              <a14:hiddenFill xmlns:a14="http://schemas.microsoft.com/office/drawing/2010/main">
                <a:solidFill>
                  <a:srgbClr val="FFFFFF"/>
                </a:solidFill>
              </a14:hiddenFill>
            </a:ext>
          </a:extLst>
        </p:spPr>
      </p:pic>
      <p:pic>
        <p:nvPicPr>
          <p:cNvPr id="1030" name="Picture 6" descr="http://screenshots.fr.sftcdn.net/blog/fr/2014/04/final7-568x28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1280" y="3644080"/>
            <a:ext cx="3234003" cy="1599919"/>
          </a:xfrm>
          <a:prstGeom prst="rect">
            <a:avLst/>
          </a:prstGeom>
          <a:noFill/>
          <a:ln w="38100">
            <a:solidFill>
              <a:srgbClr val="999999"/>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0118" y="1104106"/>
            <a:ext cx="3101667" cy="5435165"/>
          </a:xfrm>
          <a:prstGeom prst="rect">
            <a:avLst/>
          </a:prstGeom>
        </p:spPr>
      </p:pic>
      <p:pic>
        <p:nvPicPr>
          <p:cNvPr id="9" name="Picture 2" descr="http://o.aolcdn.com/hss/storage/midas/9463fae37714ab886e021a998f8e37ff/202363298/youtube-app.jpg"/>
          <p:cNvPicPr>
            <a:picLocks noChangeAspect="1" noChangeArrowheads="1"/>
          </p:cNvPicPr>
          <p:nvPr/>
        </p:nvPicPr>
        <p:blipFill rotWithShape="1">
          <a:blip r:embed="rId7">
            <a:extLst>
              <a:ext uri="{28A0092B-C50C-407E-A947-70E740481C1C}">
                <a14:useLocalDpi xmlns:a14="http://schemas.microsoft.com/office/drawing/2010/main" val="0"/>
              </a:ext>
            </a:extLst>
          </a:blip>
          <a:srcRect l="6860" t="20324" r="72533" b="72103"/>
          <a:stretch/>
        </p:blipFill>
        <p:spPr bwMode="auto">
          <a:xfrm>
            <a:off x="950495" y="2429669"/>
            <a:ext cx="1792706" cy="354901"/>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10" name="Picture 4" descr="http://www.craniumcode.com/uploads/1/3/3/4/13348810/2348653_orig.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1146" t="28638" r="10836" b="11920"/>
          <a:stretch/>
        </p:blipFill>
        <p:spPr bwMode="auto">
          <a:xfrm>
            <a:off x="1101672" y="2978190"/>
            <a:ext cx="1487122" cy="15107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2065058" y="4933668"/>
            <a:ext cx="1143000" cy="3812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30172" y="4933668"/>
            <a:ext cx="1143000" cy="3812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424863" y="3140527"/>
            <a:ext cx="980268" cy="369332"/>
          </a:xfrm>
          <a:prstGeom prst="rect">
            <a:avLst/>
          </a:prstGeom>
          <a:noFill/>
        </p:spPr>
        <p:txBody>
          <a:bodyPr wrap="none" rtlCol="0">
            <a:spAutoFit/>
          </a:bodyPr>
          <a:lstStyle/>
          <a:p>
            <a:r>
              <a:rPr lang="en-US" dirty="0" smtClean="0"/>
              <a:t>YouTube</a:t>
            </a:r>
            <a:endParaRPr lang="en-US" dirty="0"/>
          </a:p>
        </p:txBody>
      </p:sp>
      <p:sp>
        <p:nvSpPr>
          <p:cNvPr id="11" name="TextBox 10"/>
          <p:cNvSpPr txBox="1"/>
          <p:nvPr/>
        </p:nvSpPr>
        <p:spPr>
          <a:xfrm>
            <a:off x="10042220" y="3140527"/>
            <a:ext cx="1247649" cy="369332"/>
          </a:xfrm>
          <a:prstGeom prst="rect">
            <a:avLst/>
          </a:prstGeom>
          <a:noFill/>
        </p:spPr>
        <p:txBody>
          <a:bodyPr wrap="none" rtlCol="0">
            <a:spAutoFit/>
          </a:bodyPr>
          <a:lstStyle/>
          <a:p>
            <a:r>
              <a:rPr lang="en-US" dirty="0" smtClean="0"/>
              <a:t>Trivia Crack</a:t>
            </a:r>
            <a:endParaRPr lang="en-US" dirty="0"/>
          </a:p>
        </p:txBody>
      </p:sp>
      <p:sp>
        <p:nvSpPr>
          <p:cNvPr id="12" name="TextBox 11"/>
          <p:cNvSpPr txBox="1"/>
          <p:nvPr/>
        </p:nvSpPr>
        <p:spPr>
          <a:xfrm>
            <a:off x="9343393" y="5278585"/>
            <a:ext cx="1049775" cy="369332"/>
          </a:xfrm>
          <a:prstGeom prst="rect">
            <a:avLst/>
          </a:prstGeom>
          <a:noFill/>
        </p:spPr>
        <p:txBody>
          <a:bodyPr wrap="none" rtlCol="0">
            <a:spAutoFit/>
          </a:bodyPr>
          <a:lstStyle/>
          <a:p>
            <a:r>
              <a:rPr lang="en-US" dirty="0" smtClean="0"/>
              <a:t>Snapchat</a:t>
            </a:r>
            <a:endParaRPr lang="en-US" dirty="0"/>
          </a:p>
        </p:txBody>
      </p:sp>
    </p:spTree>
    <p:extLst>
      <p:ext uri="{BB962C8B-B14F-4D97-AF65-F5344CB8AC3E}">
        <p14:creationId xmlns:p14="http://schemas.microsoft.com/office/powerpoint/2010/main" val="3800710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2" name="Diagram 11"/>
          <p:cNvGraphicFramePr/>
          <p:nvPr>
            <p:extLst>
              <p:ext uri="{D42A27DB-BD31-4B8C-83A1-F6EECF244321}">
                <p14:modId xmlns:p14="http://schemas.microsoft.com/office/powerpoint/2010/main" val="1100659141"/>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Refining the Solution</a:t>
            </a:r>
            <a:endParaRPr lang="en-US" b="1" dirty="0"/>
          </a:p>
        </p:txBody>
      </p:sp>
      <p:sp>
        <p:nvSpPr>
          <p:cNvPr id="2" name="Content Placeholder 1"/>
          <p:cNvSpPr>
            <a:spLocks noGrp="1"/>
          </p:cNvSpPr>
          <p:nvPr>
            <p:ph idx="1"/>
          </p:nvPr>
        </p:nvSpPr>
        <p:spPr>
          <a:xfrm>
            <a:off x="838200" y="4105274"/>
            <a:ext cx="9715500" cy="1681163"/>
          </a:xfrm>
        </p:spPr>
        <p:txBody>
          <a:bodyPr>
            <a:normAutofit/>
          </a:bodyPr>
          <a:lstStyle/>
          <a:p>
            <a:pPr marL="0" indent="0">
              <a:buNone/>
            </a:pPr>
            <a:r>
              <a:rPr lang="en-US" sz="2400" dirty="0" smtClean="0"/>
              <a:t>Based on feedback provided for our low-fidelity prototype and my own opinions on app design, I helped guide the group member in charge of graphics work to produce a high-fidelity prototype.</a:t>
            </a:r>
            <a:endParaRPr lang="en-US" sz="2400" dirty="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628" y="1593559"/>
            <a:ext cx="1242048" cy="2209189"/>
          </a:xfrm>
          <a:prstGeom prst="rect">
            <a:avLst/>
          </a:prstGeom>
          <a:ln w="38100">
            <a:solidFill>
              <a:srgbClr val="999999"/>
            </a:solidFill>
          </a:ln>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1753" y="1593559"/>
            <a:ext cx="1242047" cy="2209189"/>
          </a:xfrm>
          <a:prstGeom prst="rect">
            <a:avLst/>
          </a:prstGeom>
          <a:ln w="38100">
            <a:solidFill>
              <a:srgbClr val="999999"/>
            </a:solidFill>
          </a:ln>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7877" y="1593559"/>
            <a:ext cx="1252112" cy="2227090"/>
          </a:xfrm>
          <a:prstGeom prst="rect">
            <a:avLst/>
          </a:prstGeom>
          <a:ln w="38100">
            <a:solidFill>
              <a:srgbClr val="999999"/>
            </a:solidFill>
          </a:ln>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91950" y="1593559"/>
            <a:ext cx="1252112" cy="2227090"/>
          </a:xfrm>
          <a:prstGeom prst="rect">
            <a:avLst/>
          </a:prstGeom>
          <a:ln w="38100">
            <a:solidFill>
              <a:srgbClr val="999999"/>
            </a:solidFill>
          </a:ln>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2852" y="1593559"/>
            <a:ext cx="1242048" cy="2209189"/>
          </a:xfrm>
          <a:prstGeom prst="rect">
            <a:avLst/>
          </a:prstGeom>
          <a:ln w="38100">
            <a:solidFill>
              <a:srgbClr val="999999"/>
            </a:solidFill>
          </a:ln>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63690" y="1593559"/>
            <a:ext cx="1251033" cy="2225170"/>
          </a:xfrm>
          <a:prstGeom prst="rect">
            <a:avLst/>
          </a:prstGeom>
          <a:ln w="38100">
            <a:solidFill>
              <a:srgbClr val="999999"/>
            </a:solidFill>
          </a:ln>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11752" y="1593559"/>
            <a:ext cx="1242048" cy="2209189"/>
          </a:xfrm>
          <a:prstGeom prst="rect">
            <a:avLst/>
          </a:prstGeom>
          <a:ln w="38100">
            <a:solidFill>
              <a:srgbClr val="999999"/>
            </a:solidFill>
          </a:ln>
        </p:spPr>
      </p:pic>
    </p:spTree>
    <p:extLst>
      <p:ext uri="{BB962C8B-B14F-4D97-AF65-F5344CB8AC3E}">
        <p14:creationId xmlns:p14="http://schemas.microsoft.com/office/powerpoint/2010/main" val="36908707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graphicFrame>
        <p:nvGraphicFramePr>
          <p:cNvPr id="7" name="Diagram 6"/>
          <p:cNvGraphicFramePr/>
          <p:nvPr>
            <p:extLst>
              <p:ext uri="{D42A27DB-BD31-4B8C-83A1-F6EECF244321}">
                <p14:modId xmlns:p14="http://schemas.microsoft.com/office/powerpoint/2010/main" val="3819753137"/>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Attention to </a:t>
            </a:r>
            <a:r>
              <a:rPr lang="en-US" b="1" dirty="0" smtClean="0"/>
              <a:t>Small </a:t>
            </a:r>
            <a:r>
              <a:rPr lang="en-US" b="1" dirty="0"/>
              <a:t>D</a:t>
            </a:r>
            <a:r>
              <a:rPr lang="en-US" b="1" dirty="0" smtClean="0"/>
              <a:t>etails</a:t>
            </a:r>
            <a:endParaRPr lang="en-US" b="1" dirty="0"/>
          </a:p>
        </p:txBody>
      </p:sp>
      <p:sp>
        <p:nvSpPr>
          <p:cNvPr id="2" name="Content Placeholder 1"/>
          <p:cNvSpPr>
            <a:spLocks noGrp="1"/>
          </p:cNvSpPr>
          <p:nvPr>
            <p:ph idx="1"/>
          </p:nvPr>
        </p:nvSpPr>
        <p:spPr>
          <a:xfrm>
            <a:off x="2080499" y="2226026"/>
            <a:ext cx="4967210" cy="3688865"/>
          </a:xfrm>
        </p:spPr>
        <p:txBody>
          <a:bodyPr>
            <a:normAutofit/>
          </a:bodyPr>
          <a:lstStyle/>
          <a:p>
            <a:pPr marL="0" indent="0">
              <a:buNone/>
            </a:pPr>
            <a:r>
              <a:rPr lang="en-US" sz="2000" dirty="0" smtClean="0"/>
              <a:t>We touched up our app by checking to make sure we adhered to a variety of user interface design heuristics.</a:t>
            </a:r>
          </a:p>
          <a:p>
            <a:pPr marL="0" indent="0">
              <a:buNone/>
            </a:pPr>
            <a:endParaRPr lang="en-US" sz="2000" dirty="0"/>
          </a:p>
          <a:p>
            <a:pPr marL="0" indent="0">
              <a:buNone/>
            </a:pPr>
            <a:r>
              <a:rPr lang="en-US" sz="2000" dirty="0" smtClean="0"/>
              <a:t>In this, I found a lot of places where our app could deliver a better user experience.  This mainly consisted of elements that aren’t overly prominent but assist the user without their knowing.</a:t>
            </a:r>
            <a:endParaRPr lang="en-US" sz="2000"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87753" y="462539"/>
            <a:ext cx="2179830" cy="1717028"/>
          </a:xfrm>
          <a:prstGeom prst="rect">
            <a:avLst/>
          </a:prstGeom>
          <a:ln w="38100">
            <a:solidFill>
              <a:srgbClr val="999999"/>
            </a:solidFill>
          </a:ln>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170" y="1690688"/>
            <a:ext cx="1277755" cy="2272700"/>
          </a:xfrm>
          <a:prstGeom prst="rect">
            <a:avLst/>
          </a:prstGeom>
          <a:ln w="38100">
            <a:solidFill>
              <a:srgbClr val="999999"/>
            </a:solidFill>
          </a:ln>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7169" y="4105622"/>
            <a:ext cx="1277755" cy="2272700"/>
          </a:xfrm>
          <a:prstGeom prst="rect">
            <a:avLst/>
          </a:prstGeom>
          <a:ln w="38100">
            <a:solidFill>
              <a:srgbClr val="999999"/>
            </a:solidFill>
          </a:ln>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63285" y="1153014"/>
            <a:ext cx="1810685" cy="3220605"/>
          </a:xfrm>
          <a:prstGeom prst="rect">
            <a:avLst/>
          </a:prstGeom>
          <a:ln w="38100">
            <a:solidFill>
              <a:srgbClr val="999999"/>
            </a:solidFill>
          </a:ln>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31893" y="2427502"/>
            <a:ext cx="1587341" cy="2823350"/>
          </a:xfrm>
          <a:prstGeom prst="rect">
            <a:avLst/>
          </a:prstGeom>
          <a:ln w="38100">
            <a:solidFill>
              <a:srgbClr val="999999"/>
            </a:solidFill>
          </a:ln>
        </p:spPr>
      </p:pic>
    </p:spTree>
    <p:extLst>
      <p:ext uri="{BB962C8B-B14F-4D97-AF65-F5344CB8AC3E}">
        <p14:creationId xmlns:p14="http://schemas.microsoft.com/office/powerpoint/2010/main" val="2131561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1050813959"/>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Storyboarding</a:t>
            </a:r>
            <a:endParaRPr lang="en-US" b="1" dirty="0"/>
          </a:p>
        </p:txBody>
      </p:sp>
      <p:sp>
        <p:nvSpPr>
          <p:cNvPr id="2" name="Content Placeholder 1"/>
          <p:cNvSpPr>
            <a:spLocks noGrp="1"/>
          </p:cNvSpPr>
          <p:nvPr>
            <p:ph sz="half" idx="1"/>
          </p:nvPr>
        </p:nvSpPr>
        <p:spPr>
          <a:xfrm>
            <a:off x="1219201" y="1887434"/>
            <a:ext cx="9420225" cy="498475"/>
          </a:xfrm>
        </p:spPr>
        <p:txBody>
          <a:bodyPr>
            <a:normAutofit/>
          </a:bodyPr>
          <a:lstStyle/>
          <a:p>
            <a:pPr marL="0" indent="0" algn="ctr">
              <a:buNone/>
            </a:pPr>
            <a:r>
              <a:rPr lang="en-US" sz="2000" dirty="0" smtClean="0"/>
              <a:t>To share our solution with others, we made a video to showcase our app.</a:t>
            </a:r>
          </a:p>
        </p:txBody>
      </p:sp>
      <p:sp>
        <p:nvSpPr>
          <p:cNvPr id="6" name="Content Placeholder 5"/>
          <p:cNvSpPr>
            <a:spLocks noGrp="1"/>
          </p:cNvSpPr>
          <p:nvPr>
            <p:ph sz="half" idx="2"/>
          </p:nvPr>
        </p:nvSpPr>
        <p:spPr>
          <a:xfrm>
            <a:off x="1657350" y="5328137"/>
            <a:ext cx="8877301" cy="473675"/>
          </a:xfrm>
        </p:spPr>
        <p:txBody>
          <a:bodyPr>
            <a:normAutofit/>
          </a:bodyPr>
          <a:lstStyle/>
          <a:p>
            <a:pPr marL="0" indent="0" algn="ctr">
              <a:buNone/>
            </a:pPr>
            <a:r>
              <a:rPr lang="en-US" sz="2000" dirty="0" smtClean="0"/>
              <a:t>I helped come up with a general storyboard for the video.</a:t>
            </a:r>
            <a:endParaRPr lang="en-US" sz="2000" dirty="0"/>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9392" t="12972" r="10743" b="12703"/>
          <a:stretch/>
        </p:blipFill>
        <p:spPr>
          <a:xfrm>
            <a:off x="2243300" y="2543747"/>
            <a:ext cx="3543602" cy="2473326"/>
          </a:xfrm>
          <a:prstGeom prst="rect">
            <a:avLst/>
          </a:prstGeom>
          <a:ln w="38100">
            <a:solidFill>
              <a:srgbClr val="999999"/>
            </a:solidFill>
          </a:ln>
        </p:spPr>
      </p:pic>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l="9862" t="12962" r="11666" b="13519"/>
          <a:stretch/>
        </p:blipFill>
        <p:spPr>
          <a:xfrm>
            <a:off x="6097145" y="2543747"/>
            <a:ext cx="3513408" cy="2468714"/>
          </a:xfrm>
          <a:prstGeom prst="rect">
            <a:avLst/>
          </a:prstGeom>
          <a:ln w="38100">
            <a:solidFill>
              <a:srgbClr val="999999"/>
            </a:solidFill>
          </a:ln>
        </p:spPr>
      </p:pic>
    </p:spTree>
    <p:extLst>
      <p:ext uri="{BB962C8B-B14F-4D97-AF65-F5344CB8AC3E}">
        <p14:creationId xmlns:p14="http://schemas.microsoft.com/office/powerpoint/2010/main" val="3298813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1050813959"/>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Creating the Video</a:t>
            </a:r>
            <a:endParaRPr lang="en-US" b="1" dirty="0"/>
          </a:p>
        </p:txBody>
      </p:sp>
      <p:sp>
        <p:nvSpPr>
          <p:cNvPr id="2" name="Content Placeholder 1"/>
          <p:cNvSpPr>
            <a:spLocks noGrp="1"/>
          </p:cNvSpPr>
          <p:nvPr>
            <p:ph idx="1"/>
          </p:nvPr>
        </p:nvSpPr>
        <p:spPr>
          <a:xfrm>
            <a:off x="7880577" y="2116931"/>
            <a:ext cx="3871232" cy="2624138"/>
          </a:xfrm>
        </p:spPr>
        <p:txBody>
          <a:bodyPr>
            <a:normAutofit/>
          </a:bodyPr>
          <a:lstStyle/>
          <a:p>
            <a:pPr marL="0" indent="0">
              <a:buNone/>
            </a:pPr>
            <a:r>
              <a:rPr lang="en-US" sz="2000" dirty="0" smtClean="0"/>
              <a:t>Later, I </a:t>
            </a:r>
            <a:r>
              <a:rPr lang="en-US" sz="2000" dirty="0"/>
              <a:t>used PowerPoint </a:t>
            </a:r>
            <a:r>
              <a:rPr lang="en-US" sz="2000" dirty="0" smtClean="0"/>
              <a:t>slides to match the storyboard we made.</a:t>
            </a:r>
          </a:p>
          <a:p>
            <a:pPr marL="0" indent="0">
              <a:buNone/>
            </a:pPr>
            <a:endParaRPr lang="en-US" sz="2000" dirty="0" smtClean="0"/>
          </a:p>
          <a:p>
            <a:pPr marL="0" indent="0">
              <a:buNone/>
            </a:pPr>
            <a:r>
              <a:rPr lang="en-US" sz="2000" dirty="0" smtClean="0"/>
              <a:t>My team supplemented me with graphics that I didn’t already have from the high-fidelity prototype or that I made myself.</a:t>
            </a:r>
            <a:endParaRPr lang="en-US" sz="2000"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0" y="1690688"/>
            <a:ext cx="6896100" cy="3879056"/>
          </a:xfrm>
          <a:prstGeom prst="rect">
            <a:avLst/>
          </a:prstGeom>
          <a:ln w="38100">
            <a:solidFill>
              <a:srgbClr val="999999"/>
            </a:solidFill>
          </a:ln>
        </p:spPr>
      </p:pic>
    </p:spTree>
    <p:extLst>
      <p:ext uri="{BB962C8B-B14F-4D97-AF65-F5344CB8AC3E}">
        <p14:creationId xmlns:p14="http://schemas.microsoft.com/office/powerpoint/2010/main" val="2588633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1050813959"/>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Narration and Editing</a:t>
            </a:r>
            <a:endParaRPr lang="en-US" b="1" dirty="0"/>
          </a:p>
        </p:txBody>
      </p:sp>
      <p:sp>
        <p:nvSpPr>
          <p:cNvPr id="2" name="Content Placeholder 1"/>
          <p:cNvSpPr>
            <a:spLocks noGrp="1"/>
          </p:cNvSpPr>
          <p:nvPr>
            <p:ph idx="1"/>
          </p:nvPr>
        </p:nvSpPr>
        <p:spPr>
          <a:xfrm>
            <a:off x="7877175" y="2172997"/>
            <a:ext cx="4097110" cy="3797590"/>
          </a:xfrm>
        </p:spPr>
        <p:txBody>
          <a:bodyPr>
            <a:normAutofit/>
          </a:bodyPr>
          <a:lstStyle/>
          <a:p>
            <a:pPr marL="0" indent="0">
              <a:buNone/>
            </a:pPr>
            <a:r>
              <a:rPr lang="en-US" sz="2000" dirty="0" smtClean="0"/>
              <a:t>I also did all the editing and narration for the video, in PowerPoint as well.</a:t>
            </a:r>
          </a:p>
          <a:p>
            <a:pPr marL="0" indent="0">
              <a:buNone/>
            </a:pPr>
            <a:endParaRPr lang="en-US" sz="2000" dirty="0"/>
          </a:p>
          <a:p>
            <a:pPr marL="0" indent="0">
              <a:buNone/>
            </a:pPr>
            <a:r>
              <a:rPr lang="en-US" sz="2000" dirty="0" smtClean="0"/>
              <a:t>Since PowerPoint is always used for simple presentations, I was blown away by the range of functionality that the program offers!</a:t>
            </a:r>
            <a:endParaRPr lang="en-US" sz="2000"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040" y="1690688"/>
            <a:ext cx="7018864" cy="3948111"/>
          </a:xfrm>
          <a:prstGeom prst="rect">
            <a:avLst/>
          </a:prstGeom>
          <a:ln w="38100">
            <a:solidFill>
              <a:srgbClr val="999999"/>
            </a:solidFill>
          </a:ln>
        </p:spPr>
      </p:pic>
    </p:spTree>
    <p:extLst>
      <p:ext uri="{BB962C8B-B14F-4D97-AF65-F5344CB8AC3E}">
        <p14:creationId xmlns:p14="http://schemas.microsoft.com/office/powerpoint/2010/main" val="1011462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rot="10800000">
            <a:off x="1938528" y="4270248"/>
            <a:ext cx="4537801" cy="1743742"/>
            <a:chOff x="5692489" y="657182"/>
            <a:chExt cx="4537801" cy="1743742"/>
          </a:xfrm>
        </p:grpSpPr>
        <p:sp>
          <p:nvSpPr>
            <p:cNvPr id="19" name="Half Frame 18"/>
            <p:cNvSpPr/>
            <p:nvPr/>
          </p:nvSpPr>
          <p:spPr>
            <a:xfrm rot="5400000">
              <a:off x="8343011" y="513646"/>
              <a:ext cx="1743739" cy="203081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lowchart: Process 19"/>
            <p:cNvSpPr/>
            <p:nvPr/>
          </p:nvSpPr>
          <p:spPr>
            <a:xfrm>
              <a:off x="6360571" y="657182"/>
              <a:ext cx="3561394" cy="5904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p:cNvSpPr/>
            <p:nvPr/>
          </p:nvSpPr>
          <p:spPr>
            <a:xfrm flipH="1" flipV="1">
              <a:off x="5692489" y="657182"/>
              <a:ext cx="668082" cy="59041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715000" y="667512"/>
            <a:ext cx="4537801" cy="1743742"/>
            <a:chOff x="5692489" y="657182"/>
            <a:chExt cx="4537801" cy="1743742"/>
          </a:xfrm>
        </p:grpSpPr>
        <p:sp>
          <p:nvSpPr>
            <p:cNvPr id="13" name="Half Frame 12"/>
            <p:cNvSpPr/>
            <p:nvPr/>
          </p:nvSpPr>
          <p:spPr>
            <a:xfrm rot="5400000">
              <a:off x="8343011" y="513646"/>
              <a:ext cx="1743739" cy="203081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lowchart: Process 13"/>
            <p:cNvSpPr/>
            <p:nvPr/>
          </p:nvSpPr>
          <p:spPr>
            <a:xfrm>
              <a:off x="6360571" y="657182"/>
              <a:ext cx="3561394" cy="5904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p:cNvSpPr/>
            <p:nvPr/>
          </p:nvSpPr>
          <p:spPr>
            <a:xfrm flipH="1" flipV="1">
              <a:off x="5692489" y="657182"/>
              <a:ext cx="668082" cy="59041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ound Diagonal Corner Rectangle 3"/>
          <p:cNvSpPr/>
          <p:nvPr/>
        </p:nvSpPr>
        <p:spPr>
          <a:xfrm>
            <a:off x="2791064" y="1529054"/>
            <a:ext cx="6609872" cy="3614446"/>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In this design process, I experienced the first time that I had to seriously use divergent thinking.  While I easily thought of a service that would prove to succeed, I had to backtrack and frame its usefulness by identifying the specific issue that it solved.  Finally, I got solid practice </a:t>
            </a:r>
            <a:r>
              <a:rPr lang="en-US" sz="2400" dirty="0" smtClean="0">
                <a:solidFill>
                  <a:schemeClr val="tx1"/>
                </a:solidFill>
              </a:rPr>
              <a:t>with user interfaces and was even able to refresh my skills at creating and editing videos.</a:t>
            </a:r>
            <a:endParaRPr lang="en-US" sz="2400" dirty="0">
              <a:solidFill>
                <a:schemeClr val="tx1"/>
              </a:solidFill>
            </a:endParaRPr>
          </a:p>
        </p:txBody>
      </p:sp>
      <p:sp>
        <p:nvSpPr>
          <p:cNvPr id="8" name="Title 7"/>
          <p:cNvSpPr>
            <a:spLocks noGrp="1"/>
          </p:cNvSpPr>
          <p:nvPr>
            <p:ph type="title"/>
          </p:nvPr>
        </p:nvSpPr>
        <p:spPr>
          <a:xfrm>
            <a:off x="7624808" y="299938"/>
            <a:ext cx="2987750" cy="1325563"/>
          </a:xfrm>
        </p:spPr>
        <p:txBody>
          <a:bodyPr/>
          <a:lstStyle/>
          <a:p>
            <a:r>
              <a:rPr lang="en-US" b="1" dirty="0" smtClean="0"/>
              <a:t>Conclusion</a:t>
            </a:r>
            <a:endParaRPr lang="en-US" b="1" dirty="0"/>
          </a:p>
        </p:txBody>
      </p:sp>
    </p:spTree>
    <p:extLst>
      <p:ext uri="{BB962C8B-B14F-4D97-AF65-F5344CB8AC3E}">
        <p14:creationId xmlns:p14="http://schemas.microsoft.com/office/powerpoint/2010/main" val="27055892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rot="10800000">
            <a:off x="1938528" y="4270248"/>
            <a:ext cx="4537801" cy="1743742"/>
            <a:chOff x="5692489" y="657182"/>
            <a:chExt cx="4537801" cy="1743742"/>
          </a:xfrm>
        </p:grpSpPr>
        <p:sp>
          <p:nvSpPr>
            <p:cNvPr id="19" name="Half Frame 18"/>
            <p:cNvSpPr/>
            <p:nvPr/>
          </p:nvSpPr>
          <p:spPr>
            <a:xfrm rot="5400000">
              <a:off x="8343011" y="513646"/>
              <a:ext cx="1743739" cy="203081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lowchart: Process 19"/>
            <p:cNvSpPr/>
            <p:nvPr/>
          </p:nvSpPr>
          <p:spPr>
            <a:xfrm>
              <a:off x="6360571" y="657182"/>
              <a:ext cx="3561394" cy="5904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p:cNvSpPr/>
            <p:nvPr/>
          </p:nvSpPr>
          <p:spPr>
            <a:xfrm flipH="1" flipV="1">
              <a:off x="5692489" y="657182"/>
              <a:ext cx="668082" cy="59041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715000" y="667512"/>
            <a:ext cx="4537801" cy="1743742"/>
            <a:chOff x="5692489" y="657182"/>
            <a:chExt cx="4537801" cy="1743742"/>
          </a:xfrm>
        </p:grpSpPr>
        <p:sp>
          <p:nvSpPr>
            <p:cNvPr id="13" name="Half Frame 12"/>
            <p:cNvSpPr/>
            <p:nvPr/>
          </p:nvSpPr>
          <p:spPr>
            <a:xfrm rot="5400000">
              <a:off x="8343011" y="513646"/>
              <a:ext cx="1743739" cy="203081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lowchart: Process 13"/>
            <p:cNvSpPr/>
            <p:nvPr/>
          </p:nvSpPr>
          <p:spPr>
            <a:xfrm>
              <a:off x="6360571" y="657182"/>
              <a:ext cx="3561394" cy="59041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4"/>
            <p:cNvSpPr/>
            <p:nvPr/>
          </p:nvSpPr>
          <p:spPr>
            <a:xfrm flipH="1" flipV="1">
              <a:off x="5692489" y="657182"/>
              <a:ext cx="668082" cy="59041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ound Diagonal Corner Rectangle 3"/>
          <p:cNvSpPr/>
          <p:nvPr/>
        </p:nvSpPr>
        <p:spPr>
          <a:xfrm>
            <a:off x="2791064" y="1529054"/>
            <a:ext cx="6609872" cy="3614446"/>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This process book details the different stages of the design process that took Dawg Deals from an idea to an app ready for development.</a:t>
            </a:r>
          </a:p>
          <a:p>
            <a:endParaRPr lang="en-US" sz="2400" dirty="0">
              <a:solidFill>
                <a:schemeClr val="tx1"/>
              </a:solidFill>
            </a:endParaRPr>
          </a:p>
          <a:p>
            <a:r>
              <a:rPr lang="en-US" sz="2400" dirty="0" smtClean="0">
                <a:solidFill>
                  <a:schemeClr val="tx1"/>
                </a:solidFill>
              </a:rPr>
              <a:t>Included is </a:t>
            </a:r>
            <a:r>
              <a:rPr lang="en-US" sz="2400" dirty="0" smtClean="0">
                <a:solidFill>
                  <a:schemeClr val="tx1"/>
                </a:solidFill>
              </a:rPr>
              <a:t>a commentary </a:t>
            </a:r>
            <a:r>
              <a:rPr lang="en-US" sz="2400" dirty="0" smtClean="0">
                <a:solidFill>
                  <a:schemeClr val="tx1"/>
                </a:solidFill>
              </a:rPr>
              <a:t>on my contributions to the process, as well as visuals and descriptions of the different stages of the process.</a:t>
            </a:r>
            <a:endParaRPr lang="en-US" sz="2400" dirty="0">
              <a:solidFill>
                <a:schemeClr val="tx1"/>
              </a:solidFill>
            </a:endParaRPr>
          </a:p>
        </p:txBody>
      </p:sp>
      <p:sp>
        <p:nvSpPr>
          <p:cNvPr id="8" name="Title 7"/>
          <p:cNvSpPr>
            <a:spLocks noGrp="1"/>
          </p:cNvSpPr>
          <p:nvPr>
            <p:ph type="title"/>
          </p:nvPr>
        </p:nvSpPr>
        <p:spPr>
          <a:xfrm>
            <a:off x="7265051" y="299938"/>
            <a:ext cx="2987750" cy="1325563"/>
          </a:xfrm>
        </p:spPr>
        <p:txBody>
          <a:bodyPr/>
          <a:lstStyle/>
          <a:p>
            <a:r>
              <a:rPr lang="en-US" b="1" dirty="0" smtClean="0"/>
              <a:t>Introduction</a:t>
            </a:r>
            <a:endParaRPr lang="en-US" b="1" dirty="0"/>
          </a:p>
        </p:txBody>
      </p:sp>
    </p:spTree>
    <p:extLst>
      <p:ext uri="{BB962C8B-B14F-4D97-AF65-F5344CB8AC3E}">
        <p14:creationId xmlns:p14="http://schemas.microsoft.com/office/powerpoint/2010/main" val="27624834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006F"/>
        </a:solidFill>
        <a:effectLst/>
      </p:bgPr>
    </p:bg>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3980856684"/>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Looking for </a:t>
            </a:r>
            <a:r>
              <a:rPr lang="en-US" b="1" dirty="0" smtClean="0"/>
              <a:t>a </a:t>
            </a:r>
            <a:r>
              <a:rPr lang="en-US" b="1" dirty="0"/>
              <a:t>P</a:t>
            </a:r>
            <a:r>
              <a:rPr lang="en-US" b="1" dirty="0" smtClean="0"/>
              <a:t>roblem</a:t>
            </a:r>
            <a:endParaRPr lang="en-US" b="1" dirty="0"/>
          </a:p>
        </p:txBody>
      </p:sp>
      <p:sp>
        <p:nvSpPr>
          <p:cNvPr id="5" name="Content Placeholder 4"/>
          <p:cNvSpPr>
            <a:spLocks noGrp="1"/>
          </p:cNvSpPr>
          <p:nvPr>
            <p:ph idx="1"/>
          </p:nvPr>
        </p:nvSpPr>
        <p:spPr>
          <a:xfrm>
            <a:off x="2645382" y="2445592"/>
            <a:ext cx="6172030" cy="2157802"/>
          </a:xfrm>
        </p:spPr>
        <p:txBody>
          <a:bodyPr>
            <a:normAutofit/>
          </a:bodyPr>
          <a:lstStyle/>
          <a:p>
            <a:pPr marL="0" indent="0">
              <a:buNone/>
            </a:pPr>
            <a:r>
              <a:rPr lang="en-US" sz="2000" dirty="0" smtClean="0"/>
              <a:t>After hearing that we would be working to implement a solution to help make the lives of college students easier, I immediately thought </a:t>
            </a:r>
            <a:r>
              <a:rPr lang="en-US" sz="2000" dirty="0" smtClean="0"/>
              <a:t>of designing </a:t>
            </a:r>
            <a:r>
              <a:rPr lang="en-US" sz="2000" dirty="0" smtClean="0"/>
              <a:t>an app that would provide discounts on food.  I aimed to create a service that combined the accessibility of a couponing app like Groupon, and the purpose of the UW Bookstore’s quarterly coupon handbook.</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127" y="2445592"/>
            <a:ext cx="1314450" cy="2038350"/>
          </a:xfrm>
          <a:prstGeom prst="rect">
            <a:avLst/>
          </a:prstGeom>
          <a:ln w="38100">
            <a:solidFill>
              <a:srgbClr val="999999"/>
            </a:solidFill>
          </a:ln>
        </p:spPr>
      </p:pic>
      <p:sp>
        <p:nvSpPr>
          <p:cNvPr id="10" name="Rounded Rectangle 9"/>
          <p:cNvSpPr/>
          <p:nvPr/>
        </p:nvSpPr>
        <p:spPr>
          <a:xfrm>
            <a:off x="9318980" y="2447733"/>
            <a:ext cx="2039438" cy="2036209"/>
          </a:xfrm>
          <a:prstGeom prst="roundRect">
            <a:avLst/>
          </a:prstGeom>
          <a:ln w="7620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12218" y="2445592"/>
            <a:ext cx="2041582" cy="2041582"/>
          </a:xfrm>
          <a:prstGeom prst="rect">
            <a:avLst/>
          </a:prstGeom>
          <a:ln w="57150">
            <a:noFill/>
          </a:ln>
        </p:spPr>
      </p:pic>
    </p:spTree>
    <p:extLst>
      <p:ext uri="{BB962C8B-B14F-4D97-AF65-F5344CB8AC3E}">
        <p14:creationId xmlns:p14="http://schemas.microsoft.com/office/powerpoint/2010/main" val="327203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Interviews</a:t>
            </a:r>
            <a:endParaRPr lang="en-US" b="1"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2103182323"/>
              </p:ext>
            </p:extLst>
          </p:nvPr>
        </p:nvGraphicFramePr>
        <p:xfrm>
          <a:off x="6885215" y="1253331"/>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Content Placeholder 8"/>
          <p:cNvSpPr>
            <a:spLocks noGrp="1"/>
          </p:cNvSpPr>
          <p:nvPr>
            <p:ph sz="half" idx="2"/>
          </p:nvPr>
        </p:nvSpPr>
        <p:spPr>
          <a:xfrm>
            <a:off x="1238249" y="2240044"/>
            <a:ext cx="6188530" cy="3252626"/>
          </a:xfrm>
        </p:spPr>
        <p:txBody>
          <a:bodyPr>
            <a:normAutofit/>
          </a:bodyPr>
          <a:lstStyle/>
          <a:p>
            <a:pPr marL="0" indent="0">
              <a:buNone/>
            </a:pPr>
            <a:r>
              <a:rPr lang="en-US" sz="2000" dirty="0" smtClean="0"/>
              <a:t>Going into our first </a:t>
            </a:r>
            <a:r>
              <a:rPr lang="en-US" sz="2000" dirty="0" smtClean="0"/>
              <a:t>interviews to gain a better understanding of our context, </a:t>
            </a:r>
            <a:r>
              <a:rPr lang="en-US" sz="2000" dirty="0" smtClean="0"/>
              <a:t>I already had a sense of what I wanted to design. My idea (a gamified couponing app for </a:t>
            </a:r>
            <a:r>
              <a:rPr lang="en-US" sz="2000" dirty="0" smtClean="0"/>
              <a:t>food) </a:t>
            </a:r>
            <a:r>
              <a:rPr lang="en-US" sz="2000" dirty="0" smtClean="0"/>
              <a:t>was rather specific </a:t>
            </a:r>
            <a:r>
              <a:rPr lang="en-US" sz="2000" dirty="0" smtClean="0"/>
              <a:t>due to being so </a:t>
            </a:r>
            <a:r>
              <a:rPr lang="en-US" sz="2000" dirty="0" smtClean="0"/>
              <a:t>early on in the design process.</a:t>
            </a:r>
          </a:p>
          <a:p>
            <a:pPr marL="0" indent="0">
              <a:buNone/>
            </a:pPr>
            <a:endParaRPr lang="en-US" sz="2000" dirty="0"/>
          </a:p>
          <a:p>
            <a:pPr marL="0" indent="0">
              <a:buNone/>
            </a:pPr>
            <a:r>
              <a:rPr lang="en-US" sz="2000" dirty="0" smtClean="0"/>
              <a:t>Peer interviews allowed me to gain insight into what values and priorities my potential users </a:t>
            </a:r>
            <a:r>
              <a:rPr lang="en-US" sz="2000" dirty="0" smtClean="0"/>
              <a:t>held, shaping my work later </a:t>
            </a:r>
            <a:r>
              <a:rPr lang="en-US" sz="2000" dirty="0" smtClean="0"/>
              <a:t>on in the design process.</a:t>
            </a:r>
            <a:endParaRPr lang="en-US" sz="2000" dirty="0"/>
          </a:p>
        </p:txBody>
      </p:sp>
    </p:spTree>
    <p:extLst>
      <p:ext uri="{BB962C8B-B14F-4D97-AF65-F5344CB8AC3E}">
        <p14:creationId xmlns:p14="http://schemas.microsoft.com/office/powerpoint/2010/main" val="4190459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graphicFrame>
        <p:nvGraphicFramePr>
          <p:cNvPr id="7" name="Diagram 6"/>
          <p:cNvGraphicFramePr/>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Defining the Information Problem</a:t>
            </a:r>
            <a:endParaRPr lang="en-US" b="1" dirty="0"/>
          </a:p>
        </p:txBody>
      </p:sp>
      <p:sp>
        <p:nvSpPr>
          <p:cNvPr id="5" name="Content Placeholder 4"/>
          <p:cNvSpPr>
            <a:spLocks noGrp="1"/>
          </p:cNvSpPr>
          <p:nvPr>
            <p:ph sz="half" idx="1"/>
          </p:nvPr>
        </p:nvSpPr>
        <p:spPr>
          <a:xfrm>
            <a:off x="1113776" y="1690688"/>
            <a:ext cx="6626000" cy="4351338"/>
          </a:xfrm>
        </p:spPr>
        <p:txBody>
          <a:bodyPr>
            <a:normAutofit/>
          </a:bodyPr>
          <a:lstStyle/>
          <a:p>
            <a:pPr marL="0" indent="0">
              <a:buNone/>
            </a:pPr>
            <a:r>
              <a:rPr lang="en-US" sz="2000" dirty="0" smtClean="0"/>
              <a:t>Based on the peer interviews, it appeared that the idea of a gamified couponing app for restaurants was both feasible to design and interesting for users.</a:t>
            </a:r>
          </a:p>
          <a:p>
            <a:pPr marL="0" indent="0">
              <a:buNone/>
            </a:pPr>
            <a:endParaRPr lang="en-US" sz="2000" dirty="0"/>
          </a:p>
          <a:p>
            <a:pPr marL="0" indent="0">
              <a:buNone/>
            </a:pPr>
            <a:r>
              <a:rPr lang="en-US" sz="2000" dirty="0" smtClean="0"/>
              <a:t>However, it became apparent that I had developed a solution without a specific problem in mind.  People inherently want to save money </a:t>
            </a:r>
            <a:r>
              <a:rPr lang="en-US" sz="2000" dirty="0" smtClean="0"/>
              <a:t>(more specifically, </a:t>
            </a:r>
            <a:r>
              <a:rPr lang="en-US" sz="2000" dirty="0" smtClean="0"/>
              <a:t>money on food</a:t>
            </a:r>
            <a:r>
              <a:rPr lang="en-US" sz="2000" dirty="0" smtClean="0"/>
              <a:t>), </a:t>
            </a:r>
            <a:r>
              <a:rPr lang="en-US" sz="2000" dirty="0" smtClean="0"/>
              <a:t>but I had to prove why someone would need my solution.</a:t>
            </a:r>
          </a:p>
          <a:p>
            <a:pPr marL="0" indent="0">
              <a:buNone/>
            </a:pPr>
            <a:endParaRPr lang="en-US" sz="2000" dirty="0"/>
          </a:p>
          <a:p>
            <a:pPr marL="0" indent="0">
              <a:buNone/>
            </a:pPr>
            <a:r>
              <a:rPr lang="en-US" sz="2000" dirty="0" smtClean="0"/>
              <a:t>I had to pull from a variety of sources to better state the </a:t>
            </a:r>
            <a:r>
              <a:rPr lang="en-US" sz="2000" dirty="0" smtClean="0"/>
              <a:t>problem at hand </a:t>
            </a:r>
            <a:r>
              <a:rPr lang="en-US" sz="2000" dirty="0" smtClean="0"/>
              <a:t>before continuing </a:t>
            </a:r>
            <a:r>
              <a:rPr lang="en-US" sz="2000" dirty="0" smtClean="0"/>
              <a:t>on to </a:t>
            </a:r>
            <a:r>
              <a:rPr lang="en-US" sz="2000" dirty="0" smtClean="0"/>
              <a:t>design a solution.</a:t>
            </a:r>
            <a:endParaRPr lang="en-US" sz="2000" dirty="0"/>
          </a:p>
        </p:txBody>
      </p:sp>
      <p:sp>
        <p:nvSpPr>
          <p:cNvPr id="6" name="Oval 5"/>
          <p:cNvSpPr/>
          <p:nvPr/>
        </p:nvSpPr>
        <p:spPr>
          <a:xfrm>
            <a:off x="9258186" y="2824402"/>
            <a:ext cx="1243693" cy="12436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Right Arrow 13"/>
          <p:cNvSpPr/>
          <p:nvPr/>
        </p:nvSpPr>
        <p:spPr>
          <a:xfrm rot="2736565">
            <a:off x="8006001" y="1749725"/>
            <a:ext cx="1596785" cy="1055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Interview Feedback</a:t>
            </a:r>
            <a:endParaRPr lang="en-US" dirty="0"/>
          </a:p>
        </p:txBody>
      </p:sp>
      <p:sp>
        <p:nvSpPr>
          <p:cNvPr id="19" name="Right Arrow 18"/>
          <p:cNvSpPr/>
          <p:nvPr/>
        </p:nvSpPr>
        <p:spPr>
          <a:xfrm rot="18898538">
            <a:off x="8008010" y="4077917"/>
            <a:ext cx="1596785" cy="1055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Teammate’s Ideas</a:t>
            </a:r>
            <a:endParaRPr lang="en-US" dirty="0"/>
          </a:p>
        </p:txBody>
      </p:sp>
      <p:sp>
        <p:nvSpPr>
          <p:cNvPr id="20" name="Right Arrow 19"/>
          <p:cNvSpPr/>
          <p:nvPr/>
        </p:nvSpPr>
        <p:spPr>
          <a:xfrm rot="13455576" flipV="1">
            <a:off x="10114719" y="4082976"/>
            <a:ext cx="1596785" cy="1055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Teammate’s Ideas</a:t>
            </a:r>
            <a:endParaRPr lang="en-US" dirty="0"/>
          </a:p>
        </p:txBody>
      </p:sp>
      <p:sp>
        <p:nvSpPr>
          <p:cNvPr id="21" name="Right Arrow 20"/>
          <p:cNvSpPr/>
          <p:nvPr/>
        </p:nvSpPr>
        <p:spPr>
          <a:xfrm rot="8085940" flipV="1">
            <a:off x="10172228" y="1750933"/>
            <a:ext cx="1596785" cy="1055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Ideas</a:t>
            </a:r>
            <a:endParaRPr lang="en-US" dirty="0"/>
          </a:p>
        </p:txBody>
      </p:sp>
      <p:sp>
        <p:nvSpPr>
          <p:cNvPr id="22" name="TextBox 21"/>
          <p:cNvSpPr txBox="1"/>
          <p:nvPr/>
        </p:nvSpPr>
        <p:spPr>
          <a:xfrm>
            <a:off x="9170107" y="3123083"/>
            <a:ext cx="1448829" cy="646331"/>
          </a:xfrm>
          <a:prstGeom prst="rect">
            <a:avLst/>
          </a:prstGeom>
          <a:noFill/>
        </p:spPr>
        <p:txBody>
          <a:bodyPr wrap="square" rtlCol="0">
            <a:spAutoFit/>
          </a:bodyPr>
          <a:lstStyle/>
          <a:p>
            <a:pPr algn="ctr"/>
            <a:r>
              <a:rPr lang="en-US" dirty="0" smtClean="0">
                <a:solidFill>
                  <a:schemeClr val="bg1"/>
                </a:solidFill>
              </a:rPr>
              <a:t>Information Problem</a:t>
            </a:r>
            <a:endParaRPr lang="en-US" dirty="0">
              <a:solidFill>
                <a:schemeClr val="bg1"/>
              </a:solidFill>
            </a:endParaRPr>
          </a:p>
        </p:txBody>
      </p:sp>
    </p:spTree>
    <p:extLst>
      <p:ext uri="{BB962C8B-B14F-4D97-AF65-F5344CB8AC3E}">
        <p14:creationId xmlns:p14="http://schemas.microsoft.com/office/powerpoint/2010/main" val="3146120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2475004996"/>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Brainstorming</a:t>
            </a:r>
            <a:endParaRPr lang="en-US" b="1" dirty="0"/>
          </a:p>
        </p:txBody>
      </p:sp>
      <p:sp>
        <p:nvSpPr>
          <p:cNvPr id="2" name="Content Placeholder 1"/>
          <p:cNvSpPr>
            <a:spLocks noGrp="1"/>
          </p:cNvSpPr>
          <p:nvPr>
            <p:ph idx="1"/>
          </p:nvPr>
        </p:nvSpPr>
        <p:spPr>
          <a:xfrm>
            <a:off x="6378404" y="1949204"/>
            <a:ext cx="4880146" cy="3921571"/>
          </a:xfrm>
        </p:spPr>
        <p:txBody>
          <a:bodyPr>
            <a:normAutofit/>
          </a:bodyPr>
          <a:lstStyle/>
          <a:p>
            <a:pPr marL="0" indent="0">
              <a:buNone/>
            </a:pPr>
            <a:r>
              <a:rPr lang="en-US" sz="2400" dirty="0" smtClean="0"/>
              <a:t>In order to make sure that we were considering the whole host of options available to us, we brainstormed a diverse set of potential designs.</a:t>
            </a:r>
          </a:p>
          <a:p>
            <a:pPr marL="0" indent="0">
              <a:buNone/>
            </a:pPr>
            <a:endParaRPr lang="en-US" sz="2400" dirty="0" smtClean="0"/>
          </a:p>
          <a:p>
            <a:pPr marL="0" indent="0">
              <a:buNone/>
            </a:pPr>
            <a:r>
              <a:rPr lang="en-US" sz="2400" dirty="0" smtClean="0"/>
              <a:t>Everything was on the table, from the super-practical to the ludicrous.</a:t>
            </a:r>
            <a:endParaRPr lang="en-US" sz="2400"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174" y="1566596"/>
            <a:ext cx="5068661" cy="3801496"/>
          </a:xfrm>
          <a:prstGeom prst="rect">
            <a:avLst/>
          </a:prstGeom>
          <a:ln w="38100">
            <a:solidFill>
              <a:srgbClr val="999999"/>
            </a:solidFill>
          </a:ln>
        </p:spPr>
      </p:pic>
    </p:spTree>
    <p:extLst>
      <p:ext uri="{BB962C8B-B14F-4D97-AF65-F5344CB8AC3E}">
        <p14:creationId xmlns:p14="http://schemas.microsoft.com/office/powerpoint/2010/main" val="32488379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25237"/>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40 Ideas</a:t>
            </a:r>
            <a:endParaRPr lang="en-US" b="1" dirty="0"/>
          </a:p>
        </p:txBody>
      </p:sp>
      <p:sp>
        <p:nvSpPr>
          <p:cNvPr id="2" name="Content Placeholder 1"/>
          <p:cNvSpPr>
            <a:spLocks noGrp="1"/>
          </p:cNvSpPr>
          <p:nvPr>
            <p:ph idx="1"/>
          </p:nvPr>
        </p:nvSpPr>
        <p:spPr>
          <a:xfrm>
            <a:off x="7180827" y="2131172"/>
            <a:ext cx="4459403" cy="2812304"/>
          </a:xfrm>
        </p:spPr>
        <p:txBody>
          <a:bodyPr>
            <a:normAutofit/>
          </a:bodyPr>
          <a:lstStyle/>
          <a:p>
            <a:pPr marL="0" indent="0">
              <a:buNone/>
            </a:pPr>
            <a:r>
              <a:rPr lang="en-US" sz="2000" dirty="0" smtClean="0"/>
              <a:t>Expanding upon the previous exercise, we continued to think outwardly about design possibilities.</a:t>
            </a:r>
          </a:p>
          <a:p>
            <a:pPr marL="0" indent="0">
              <a:buNone/>
            </a:pPr>
            <a:endParaRPr lang="en-US" sz="2000" dirty="0"/>
          </a:p>
          <a:p>
            <a:pPr marL="0" indent="0">
              <a:buNone/>
            </a:pPr>
            <a:r>
              <a:rPr lang="en-US" sz="2000" dirty="0" smtClean="0"/>
              <a:t>I came up with 40 different designs to solve our problem (high food costs for college students) which varied in complexity, medium, and originality.</a:t>
            </a:r>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2238" t="19198" r="24061" b="2238"/>
          <a:stretch/>
        </p:blipFill>
        <p:spPr>
          <a:xfrm rot="5400000">
            <a:off x="241184" y="2065197"/>
            <a:ext cx="3705228" cy="2962275"/>
          </a:xfrm>
          <a:prstGeom prst="rect">
            <a:avLst/>
          </a:prstGeom>
          <a:ln w="38100">
            <a:solidFill>
              <a:srgbClr val="999999"/>
            </a:solidFill>
          </a:ln>
        </p:spPr>
      </p:pic>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l="5416" t="11482" r="13195" b="6111"/>
          <a:stretch/>
        </p:blipFill>
        <p:spPr>
          <a:xfrm rot="5400000">
            <a:off x="3523752" y="2136818"/>
            <a:ext cx="3708259" cy="2815999"/>
          </a:xfrm>
          <a:prstGeom prst="rect">
            <a:avLst/>
          </a:prstGeom>
          <a:ln w="38100">
            <a:solidFill>
              <a:srgbClr val="999999"/>
            </a:solidFill>
          </a:ln>
        </p:spPr>
      </p:pic>
    </p:spTree>
    <p:extLst>
      <p:ext uri="{BB962C8B-B14F-4D97-AF65-F5344CB8AC3E}">
        <p14:creationId xmlns:p14="http://schemas.microsoft.com/office/powerpoint/2010/main" val="37398876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1352539938"/>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A Conflict of </a:t>
            </a:r>
            <a:r>
              <a:rPr lang="en-US" b="1" dirty="0" smtClean="0"/>
              <a:t>Interests</a:t>
            </a:r>
            <a:endParaRPr lang="en-US" b="1" dirty="0"/>
          </a:p>
        </p:txBody>
      </p:sp>
      <p:sp>
        <p:nvSpPr>
          <p:cNvPr id="2" name="Content Placeholder 1"/>
          <p:cNvSpPr>
            <a:spLocks noGrp="1"/>
          </p:cNvSpPr>
          <p:nvPr>
            <p:ph idx="1"/>
          </p:nvPr>
        </p:nvSpPr>
        <p:spPr>
          <a:xfrm>
            <a:off x="990600" y="1991373"/>
            <a:ext cx="6010274" cy="4351338"/>
          </a:xfrm>
        </p:spPr>
        <p:txBody>
          <a:bodyPr>
            <a:normAutofit/>
          </a:bodyPr>
          <a:lstStyle/>
          <a:p>
            <a:pPr marL="0" indent="0">
              <a:buNone/>
            </a:pPr>
            <a:r>
              <a:rPr lang="en-US" sz="2000" dirty="0" smtClean="0"/>
              <a:t>After generating a massive amount of ideas, we had to decide which solution we were going to pursue.</a:t>
            </a:r>
          </a:p>
          <a:p>
            <a:pPr marL="0" indent="0">
              <a:buNone/>
            </a:pPr>
            <a:endParaRPr lang="en-US" sz="2000" dirty="0"/>
          </a:p>
          <a:p>
            <a:pPr marL="0" indent="0">
              <a:buNone/>
            </a:pPr>
            <a:r>
              <a:rPr lang="en-US" sz="2000" dirty="0" smtClean="0"/>
              <a:t>To expedite this process, we compared the different proposed solutions using a multi-dimensional value axis.</a:t>
            </a:r>
          </a:p>
          <a:p>
            <a:pPr marL="0" indent="0">
              <a:buNone/>
            </a:pPr>
            <a:endParaRPr lang="en-US" sz="2000" dirty="0"/>
          </a:p>
          <a:p>
            <a:pPr marL="0" indent="0">
              <a:buNone/>
            </a:pPr>
            <a:r>
              <a:rPr lang="en-US" sz="2000" dirty="0" smtClean="0"/>
              <a:t>This system helped to eliminate ideas that didn’t align with our target values.</a:t>
            </a:r>
            <a:endParaRPr lang="en-US" sz="2000" dirty="0"/>
          </a:p>
        </p:txBody>
      </p:sp>
      <p:graphicFrame>
        <p:nvGraphicFramePr>
          <p:cNvPr id="3" name="Diagram 2"/>
          <p:cNvGraphicFramePr/>
          <p:nvPr>
            <p:extLst>
              <p:ext uri="{D42A27DB-BD31-4B8C-83A1-F6EECF244321}">
                <p14:modId xmlns:p14="http://schemas.microsoft.com/office/powerpoint/2010/main" val="2132755447"/>
              </p:ext>
            </p:extLst>
          </p:nvPr>
        </p:nvGraphicFramePr>
        <p:xfrm>
          <a:off x="6095999" y="1280438"/>
          <a:ext cx="6445686" cy="42971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35410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17714" y="214604"/>
            <a:ext cx="11756572" cy="6428792"/>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Diagram 6"/>
          <p:cNvGraphicFramePr/>
          <p:nvPr>
            <p:extLst>
              <p:ext uri="{D42A27DB-BD31-4B8C-83A1-F6EECF244321}">
                <p14:modId xmlns:p14="http://schemas.microsoft.com/office/powerpoint/2010/main" val="1352539938"/>
              </p:ext>
            </p:extLst>
          </p:nvPr>
        </p:nvGraphicFramePr>
        <p:xfrm>
          <a:off x="3287485" y="5243999"/>
          <a:ext cx="5617029" cy="2048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US" b="1" dirty="0" smtClean="0"/>
              <a:t>Prototypes of the Top 3 Ideas</a:t>
            </a:r>
            <a:endParaRPr lang="en-US" b="1" dirty="0"/>
          </a:p>
        </p:txBody>
      </p:sp>
      <p:sp>
        <p:nvSpPr>
          <p:cNvPr id="2" name="Content Placeholder 1"/>
          <p:cNvSpPr>
            <a:spLocks noGrp="1"/>
          </p:cNvSpPr>
          <p:nvPr>
            <p:ph idx="1"/>
          </p:nvPr>
        </p:nvSpPr>
        <p:spPr>
          <a:xfrm>
            <a:off x="6951837" y="2627467"/>
            <a:ext cx="4859163" cy="2893510"/>
          </a:xfrm>
        </p:spPr>
        <p:txBody>
          <a:bodyPr/>
          <a:lstStyle/>
          <a:p>
            <a:pPr marL="0" indent="0">
              <a:buNone/>
            </a:pPr>
            <a:r>
              <a:rPr lang="en-US" dirty="0" smtClean="0"/>
              <a:t>We settled on our top solutions and sketched out how they might look if produced.</a:t>
            </a:r>
            <a:endParaRPr lang="en-US" dirty="0"/>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7222" t="29445" r="66389" b="1852"/>
          <a:stretch/>
        </p:blipFill>
        <p:spPr>
          <a:xfrm rot="10800000">
            <a:off x="666750" y="1752842"/>
            <a:ext cx="1751214" cy="3419476"/>
          </a:xfrm>
          <a:prstGeom prst="rect">
            <a:avLst/>
          </a:prstGeom>
          <a:ln w="38100">
            <a:solidFill>
              <a:srgbClr val="999999"/>
            </a:solidFill>
          </a:ln>
        </p:spPr>
      </p:pic>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l="9445" t="27408" r="63750" b="6111"/>
          <a:stretch/>
        </p:blipFill>
        <p:spPr>
          <a:xfrm rot="10800000">
            <a:off x="2632276" y="1752842"/>
            <a:ext cx="1838326" cy="3419476"/>
          </a:xfrm>
          <a:prstGeom prst="rect">
            <a:avLst/>
          </a:prstGeom>
          <a:ln w="38100">
            <a:solidFill>
              <a:srgbClr val="999999"/>
            </a:solidFill>
          </a:ln>
        </p:spPr>
      </p:pic>
      <p:pic>
        <p:nvPicPr>
          <p:cNvPr id="6" name="Picture 5"/>
          <p:cNvPicPr>
            <a:picLocks noChangeAspect="1"/>
          </p:cNvPicPr>
          <p:nvPr/>
        </p:nvPicPr>
        <p:blipFill rotWithShape="1">
          <a:blip r:embed="rId9" cstate="print">
            <a:extLst>
              <a:ext uri="{28A0092B-C50C-407E-A947-70E740481C1C}">
                <a14:useLocalDpi xmlns:a14="http://schemas.microsoft.com/office/drawing/2010/main" val="0"/>
              </a:ext>
            </a:extLst>
          </a:blip>
          <a:srcRect l="6389" t="22593" r="67917" b="8519"/>
          <a:stretch/>
        </p:blipFill>
        <p:spPr>
          <a:xfrm rot="10800000">
            <a:off x="4684913" y="1743317"/>
            <a:ext cx="1705284" cy="3429001"/>
          </a:xfrm>
          <a:prstGeom prst="rect">
            <a:avLst/>
          </a:prstGeom>
          <a:ln w="38100">
            <a:solidFill>
              <a:srgbClr val="999999"/>
            </a:solidFill>
          </a:ln>
        </p:spPr>
      </p:pic>
    </p:spTree>
    <p:extLst>
      <p:ext uri="{BB962C8B-B14F-4D97-AF65-F5344CB8AC3E}">
        <p14:creationId xmlns:p14="http://schemas.microsoft.com/office/powerpoint/2010/main" val="458532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1546</TotalTime>
  <Words>1062</Words>
  <Application>Microsoft Office PowerPoint</Application>
  <PresentationFormat>Widescreen</PresentationFormat>
  <Paragraphs>152</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Dawg Deals</vt:lpstr>
      <vt:lpstr>Introduction</vt:lpstr>
      <vt:lpstr>Looking for a Problem</vt:lpstr>
      <vt:lpstr>Interviews</vt:lpstr>
      <vt:lpstr>Defining the Information Problem</vt:lpstr>
      <vt:lpstr>Brainstorming</vt:lpstr>
      <vt:lpstr>40 Ideas</vt:lpstr>
      <vt:lpstr>A Conflict of Interests</vt:lpstr>
      <vt:lpstr>Prototypes of the Top 3 Ideas</vt:lpstr>
      <vt:lpstr>Feedback from Critiques</vt:lpstr>
      <vt:lpstr>Implementing the Solution</vt:lpstr>
      <vt:lpstr>Inspiration from Existing Apps</vt:lpstr>
      <vt:lpstr>Refining the Solution</vt:lpstr>
      <vt:lpstr>Attention to Small Details</vt:lpstr>
      <vt:lpstr>Storyboarding</vt:lpstr>
      <vt:lpstr>Creating the Video</vt:lpstr>
      <vt:lpstr>Narration and Editing</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Brooks</dc:creator>
  <cp:lastModifiedBy>Brooks</cp:lastModifiedBy>
  <cp:revision>113</cp:revision>
  <dcterms:created xsi:type="dcterms:W3CDTF">2015-12-14T08:19:35Z</dcterms:created>
  <dcterms:modified xsi:type="dcterms:W3CDTF">2015-12-15T10:06:59Z</dcterms:modified>
</cp:coreProperties>
</file>